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1" r:id="rId2"/>
    <p:sldId id="262" r:id="rId3"/>
    <p:sldId id="289" r:id="rId4"/>
    <p:sldId id="283" r:id="rId5"/>
    <p:sldId id="290" r:id="rId6"/>
    <p:sldId id="293" r:id="rId7"/>
    <p:sldId id="291" r:id="rId8"/>
    <p:sldId id="292" r:id="rId9"/>
    <p:sldId id="285" r:id="rId10"/>
    <p:sldId id="286" r:id="rId11"/>
    <p:sldId id="294" r:id="rId12"/>
    <p:sldId id="295" r:id="rId13"/>
    <p:sldId id="297" r:id="rId14"/>
    <p:sldId id="298" r:id="rId15"/>
    <p:sldId id="296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245C"/>
    <a:srgbClr val="252429"/>
    <a:srgbClr val="AFABAB"/>
    <a:srgbClr val="343434"/>
    <a:srgbClr val="767171"/>
    <a:srgbClr val="333331"/>
    <a:srgbClr val="1A191E"/>
    <a:srgbClr val="BFBF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 showGuides="1">
      <p:cViewPr varScale="1">
        <p:scale>
          <a:sx n="111" d="100"/>
          <a:sy n="111" d="100"/>
        </p:scale>
        <p:origin x="594" y="102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3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4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5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6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FA28E-E021-4022-8A5A-46C922036C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BA2425-5471-48CE-81D0-81526DB3DB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F6FF11-CFF5-42A8-8D4B-5B2692F1FC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AB1F5-DD50-4365-A512-968F8A7E4D22}" type="datetimeFigureOut">
              <a:rPr lang="en-US" smtClean="0"/>
              <a:t>1/21/2020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CDD512-0CB8-44B7-9F76-C133AD7377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A1A3CD-2E9A-46C4-B6CF-F7D33EC627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A1C59-5788-4CA8-919D-639ED9581D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019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70DEA62-9485-4B4E-8E6E-CD3D07991C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AB1F5-DD50-4365-A512-968F8A7E4D22}" type="datetimeFigureOut">
              <a:rPr lang="en-US" smtClean="0"/>
              <a:t>1/21/2020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535202-60FF-489B-B4DC-0E8762ED90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6476B0-3965-45C0-AA1F-48147A6DC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A1C59-5788-4CA8-919D-639ED9581D45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5D291DF-91C7-4F64-B696-2941CF45B1C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D24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816DCE9-3B1B-4FD2-B49F-C80642DD32C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-1588"/>
            <a:ext cx="12192000" cy="4368871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2772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70DEA62-9485-4B4E-8E6E-CD3D07991C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AB1F5-DD50-4365-A512-968F8A7E4D22}" type="datetimeFigureOut">
              <a:rPr lang="en-US" smtClean="0"/>
              <a:t>1/21/2020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535202-60FF-489B-B4DC-0E8762ED90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6476B0-3965-45C0-AA1F-48147A6DC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A1C59-5788-4CA8-919D-639ED9581D4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78B02392-F369-4937-9715-99C4ED28A4D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3206" y="1787857"/>
            <a:ext cx="5186363" cy="3452813"/>
          </a:xfrm>
        </p:spPr>
        <p:txBody>
          <a:bodyPr/>
          <a:lstStyle/>
          <a:p>
            <a:endParaRPr lang="en-US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5CFB5284-1DAE-4F2C-B5BE-9F28F597471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005637" y="0"/>
            <a:ext cx="5186363" cy="6858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1011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D9F8845-76E1-47FF-9A25-7F5EFB5985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AB1F5-DD50-4365-A512-968F8A7E4D22}" type="datetimeFigureOut">
              <a:rPr lang="en-US" smtClean="0"/>
              <a:t>1/21/2020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20AF604-B73C-4605-A8F9-F12944E4B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16FD0B-D6F2-4E35-B1FD-CD89A7C5C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A1C59-5788-4CA8-919D-639ED9581D45}" type="slidenum">
              <a:rPr lang="en-US" smtClean="0"/>
              <a:t>‹#›</a:t>
            </a:fld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462017D4-DA7C-4E24-8B2C-79D8D0CCD23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4401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49EED36-7D14-4DB7-A02A-13E3BD51FD56}"/>
              </a:ext>
            </a:extLst>
          </p:cNvPr>
          <p:cNvSpPr/>
          <p:nvPr userDrawn="1"/>
        </p:nvSpPr>
        <p:spPr>
          <a:xfrm>
            <a:off x="8555371" y="0"/>
            <a:ext cx="2312320" cy="6858000"/>
          </a:xfrm>
          <a:custGeom>
            <a:avLst/>
            <a:gdLst>
              <a:gd name="connsiteX0" fmla="*/ 566052 w 2312320"/>
              <a:gd name="connsiteY0" fmla="*/ 2129669 h 6858000"/>
              <a:gd name="connsiteX1" fmla="*/ 570817 w 2312320"/>
              <a:gd name="connsiteY1" fmla="*/ 2150678 h 6858000"/>
              <a:gd name="connsiteX2" fmla="*/ 572158 w 2312320"/>
              <a:gd name="connsiteY2" fmla="*/ 2150678 h 6858000"/>
              <a:gd name="connsiteX3" fmla="*/ 602229 w 2312320"/>
              <a:gd name="connsiteY3" fmla="*/ 2230663 h 6858000"/>
              <a:gd name="connsiteX4" fmla="*/ 602229 w 2312320"/>
              <a:gd name="connsiteY4" fmla="*/ 2337311 h 6858000"/>
              <a:gd name="connsiteX5" fmla="*/ 605988 w 2312320"/>
              <a:gd name="connsiteY5" fmla="*/ 2344928 h 6858000"/>
              <a:gd name="connsiteX6" fmla="*/ 656979 w 2312320"/>
              <a:gd name="connsiteY6" fmla="*/ 2344928 h 6858000"/>
              <a:gd name="connsiteX7" fmla="*/ 656997 w 2312320"/>
              <a:gd name="connsiteY7" fmla="*/ 2344252 h 6858000"/>
              <a:gd name="connsiteX8" fmla="*/ 690888 w 2312320"/>
              <a:gd name="connsiteY8" fmla="*/ 2304304 h 6858000"/>
              <a:gd name="connsiteX9" fmla="*/ 690888 w 2312320"/>
              <a:gd name="connsiteY9" fmla="*/ 2279574 h 6858000"/>
              <a:gd name="connsiteX10" fmla="*/ 692770 w 2312320"/>
              <a:gd name="connsiteY10" fmla="*/ 2251039 h 6858000"/>
              <a:gd name="connsiteX11" fmla="*/ 695450 w 2312320"/>
              <a:gd name="connsiteY11" fmla="*/ 2251039 h 6858000"/>
              <a:gd name="connsiteX12" fmla="*/ 690735 w 2312320"/>
              <a:gd name="connsiteY12" fmla="*/ 2246096 h 6858000"/>
              <a:gd name="connsiteX13" fmla="*/ 662104 w 2312320"/>
              <a:gd name="connsiteY13" fmla="*/ 2152726 h 6858000"/>
              <a:gd name="connsiteX14" fmla="*/ 662104 w 2312320"/>
              <a:gd name="connsiteY14" fmla="*/ 2147019 h 6858000"/>
              <a:gd name="connsiteX15" fmla="*/ 618744 w 2312320"/>
              <a:gd name="connsiteY15" fmla="*/ 2139409 h 6858000"/>
              <a:gd name="connsiteX16" fmla="*/ 618744 w 2312320"/>
              <a:gd name="connsiteY16" fmla="*/ 2139244 h 6858000"/>
              <a:gd name="connsiteX17" fmla="*/ 481626 w 2312320"/>
              <a:gd name="connsiteY17" fmla="*/ 1966514 h 6858000"/>
              <a:gd name="connsiteX18" fmla="*/ 481626 w 2312320"/>
              <a:gd name="connsiteY18" fmla="*/ 2000781 h 6858000"/>
              <a:gd name="connsiteX19" fmla="*/ 478893 w 2312320"/>
              <a:gd name="connsiteY19" fmla="*/ 2000760 h 6858000"/>
              <a:gd name="connsiteX20" fmla="*/ 485630 w 2312320"/>
              <a:gd name="connsiteY20" fmla="*/ 2007566 h 6858000"/>
              <a:gd name="connsiteX21" fmla="*/ 550997 w 2312320"/>
              <a:gd name="connsiteY21" fmla="*/ 2087541 h 6858000"/>
              <a:gd name="connsiteX22" fmla="*/ 618745 w 2312320"/>
              <a:gd name="connsiteY22" fmla="*/ 2079883 h 6858000"/>
              <a:gd name="connsiteX23" fmla="*/ 618745 w 2312320"/>
              <a:gd name="connsiteY23" fmla="*/ 2080433 h 6858000"/>
              <a:gd name="connsiteX24" fmla="*/ 650351 w 2312320"/>
              <a:gd name="connsiteY24" fmla="*/ 2077133 h 6858000"/>
              <a:gd name="connsiteX25" fmla="*/ 673415 w 2312320"/>
              <a:gd name="connsiteY25" fmla="*/ 2074726 h 6858000"/>
              <a:gd name="connsiteX26" fmla="*/ 692267 w 2312320"/>
              <a:gd name="connsiteY26" fmla="*/ 2017652 h 6858000"/>
              <a:gd name="connsiteX27" fmla="*/ 618744 w 2312320"/>
              <a:gd name="connsiteY27" fmla="*/ 2000529 h 6858000"/>
              <a:gd name="connsiteX28" fmla="*/ 618744 w 2312320"/>
              <a:gd name="connsiteY28" fmla="*/ 1999849 h 6858000"/>
              <a:gd name="connsiteX29" fmla="*/ 576050 w 2312320"/>
              <a:gd name="connsiteY29" fmla="*/ 1989470 h 6858000"/>
              <a:gd name="connsiteX30" fmla="*/ 481626 w 2312320"/>
              <a:gd name="connsiteY30" fmla="*/ 1966514 h 6858000"/>
              <a:gd name="connsiteX31" fmla="*/ 368868 w 2312320"/>
              <a:gd name="connsiteY31" fmla="*/ 0 h 6858000"/>
              <a:gd name="connsiteX32" fmla="*/ 397057 w 2312320"/>
              <a:gd name="connsiteY32" fmla="*/ 93281 h 6858000"/>
              <a:gd name="connsiteX33" fmla="*/ 438402 w 2312320"/>
              <a:gd name="connsiteY33" fmla="*/ 190370 h 6858000"/>
              <a:gd name="connsiteX34" fmla="*/ 372627 w 2312320"/>
              <a:gd name="connsiteY34" fmla="*/ 316013 h 6858000"/>
              <a:gd name="connsiteX35" fmla="*/ 438402 w 2312320"/>
              <a:gd name="connsiteY35" fmla="*/ 325531 h 6858000"/>
              <a:gd name="connsiteX36" fmla="*/ 492901 w 2312320"/>
              <a:gd name="connsiteY36" fmla="*/ 384546 h 6858000"/>
              <a:gd name="connsiteX37" fmla="*/ 538005 w 2312320"/>
              <a:gd name="connsiteY37" fmla="*/ 388353 h 6858000"/>
              <a:gd name="connsiteX38" fmla="*/ 504177 w 2312320"/>
              <a:gd name="connsiteY38" fmla="*/ 466404 h 6858000"/>
              <a:gd name="connsiteX39" fmla="*/ 530488 w 2312320"/>
              <a:gd name="connsiteY39" fmla="*/ 538745 h 6858000"/>
              <a:gd name="connsiteX40" fmla="*/ 436522 w 2312320"/>
              <a:gd name="connsiteY40" fmla="*/ 626315 h 6858000"/>
              <a:gd name="connsiteX41" fmla="*/ 378264 w 2312320"/>
              <a:gd name="connsiteY41" fmla="*/ 704366 h 6858000"/>
              <a:gd name="connsiteX42" fmla="*/ 370747 w 2312320"/>
              <a:gd name="connsiteY42" fmla="*/ 780514 h 6858000"/>
              <a:gd name="connsiteX43" fmla="*/ 432764 w 2312320"/>
              <a:gd name="connsiteY43" fmla="*/ 948039 h 6858000"/>
              <a:gd name="connsiteX44" fmla="*/ 408333 w 2312320"/>
              <a:gd name="connsiteY44" fmla="*/ 1146023 h 6858000"/>
              <a:gd name="connsiteX45" fmla="*/ 421488 w 2312320"/>
              <a:gd name="connsiteY45" fmla="*/ 1423961 h 6858000"/>
              <a:gd name="connsiteX46" fmla="*/ 475988 w 2312320"/>
              <a:gd name="connsiteY46" fmla="*/ 1741879 h 6858000"/>
              <a:gd name="connsiteX47" fmla="*/ 479747 w 2312320"/>
              <a:gd name="connsiteY47" fmla="*/ 1939862 h 6858000"/>
              <a:gd name="connsiteX48" fmla="*/ 622573 w 2312320"/>
              <a:gd name="connsiteY48" fmla="*/ 1951285 h 6858000"/>
              <a:gd name="connsiteX49" fmla="*/ 622573 w 2312320"/>
              <a:gd name="connsiteY49" fmla="*/ 1951417 h 6858000"/>
              <a:gd name="connsiteX50" fmla="*/ 652969 w 2312320"/>
              <a:gd name="connsiteY50" fmla="*/ 1954206 h 6858000"/>
              <a:gd name="connsiteX51" fmla="*/ 722429 w 2312320"/>
              <a:gd name="connsiteY51" fmla="*/ 1960578 h 6858000"/>
              <a:gd name="connsiteX52" fmla="*/ 786526 w 2312320"/>
              <a:gd name="connsiteY52" fmla="*/ 1890187 h 6858000"/>
              <a:gd name="connsiteX53" fmla="*/ 618744 w 2312320"/>
              <a:gd name="connsiteY53" fmla="*/ 1646673 h 6858000"/>
              <a:gd name="connsiteX54" fmla="*/ 618744 w 2312320"/>
              <a:gd name="connsiteY54" fmla="*/ 1640966 h 6858000"/>
              <a:gd name="connsiteX55" fmla="*/ 850621 w 2312320"/>
              <a:gd name="connsiteY55" fmla="*/ 1852139 h 6858000"/>
              <a:gd name="connsiteX56" fmla="*/ 850621 w 2312320"/>
              <a:gd name="connsiteY56" fmla="*/ 1854041 h 6858000"/>
              <a:gd name="connsiteX57" fmla="*/ 995781 w 2312320"/>
              <a:gd name="connsiteY57" fmla="*/ 1833114 h 6858000"/>
              <a:gd name="connsiteX58" fmla="*/ 1050451 w 2312320"/>
              <a:gd name="connsiteY58" fmla="*/ 1517307 h 6858000"/>
              <a:gd name="connsiteX59" fmla="*/ 1050451 w 2312320"/>
              <a:gd name="connsiteY59" fmla="*/ 1838821 h 6858000"/>
              <a:gd name="connsiteX60" fmla="*/ 1048565 w 2312320"/>
              <a:gd name="connsiteY60" fmla="*/ 1838821 h 6858000"/>
              <a:gd name="connsiteX61" fmla="*/ 1149012 w 2312320"/>
              <a:gd name="connsiteY61" fmla="*/ 1865102 h 6858000"/>
              <a:gd name="connsiteX62" fmla="*/ 1148481 w 2312320"/>
              <a:gd name="connsiteY62" fmla="*/ 1865456 h 6858000"/>
              <a:gd name="connsiteX63" fmla="*/ 1150365 w 2312320"/>
              <a:gd name="connsiteY63" fmla="*/ 1865456 h 6858000"/>
              <a:gd name="connsiteX64" fmla="*/ 1149012 w 2312320"/>
              <a:gd name="connsiteY64" fmla="*/ 1865102 h 6858000"/>
              <a:gd name="connsiteX65" fmla="*/ 1253019 w 2312320"/>
              <a:gd name="connsiteY65" fmla="*/ 1795752 h 6858000"/>
              <a:gd name="connsiteX66" fmla="*/ 1465190 w 2312320"/>
              <a:gd name="connsiteY66" fmla="*/ 1654283 h 6858000"/>
              <a:gd name="connsiteX67" fmla="*/ 1214462 w 2312320"/>
              <a:gd name="connsiteY67" fmla="*/ 1901603 h 6858000"/>
              <a:gd name="connsiteX68" fmla="*/ 1267246 w 2312320"/>
              <a:gd name="connsiteY68" fmla="*/ 1960578 h 6858000"/>
              <a:gd name="connsiteX69" fmla="*/ 1653707 w 2312320"/>
              <a:gd name="connsiteY69" fmla="*/ 1901603 h 6858000"/>
              <a:gd name="connsiteX70" fmla="*/ 1287984 w 2312320"/>
              <a:gd name="connsiteY70" fmla="*/ 2025262 h 6858000"/>
              <a:gd name="connsiteX71" fmla="*/ 1282328 w 2312320"/>
              <a:gd name="connsiteY71" fmla="*/ 2091848 h 6858000"/>
              <a:gd name="connsiteX72" fmla="*/ 1653707 w 2312320"/>
              <a:gd name="connsiteY72" fmla="*/ 2160336 h 6858000"/>
              <a:gd name="connsiteX73" fmla="*/ 1276673 w 2312320"/>
              <a:gd name="connsiteY73" fmla="*/ 2160336 h 6858000"/>
              <a:gd name="connsiteX74" fmla="*/ 1274787 w 2312320"/>
              <a:gd name="connsiteY74" fmla="*/ 2179360 h 6858000"/>
              <a:gd name="connsiteX75" fmla="*/ 1270015 w 2312320"/>
              <a:gd name="connsiteY75" fmla="*/ 2239288 h 6858000"/>
              <a:gd name="connsiteX76" fmla="*/ 1273945 w 2312320"/>
              <a:gd name="connsiteY76" fmla="*/ 2251039 h 6858000"/>
              <a:gd name="connsiteX77" fmla="*/ 1275305 w 2312320"/>
              <a:gd name="connsiteY77" fmla="*/ 2251039 h 6858000"/>
              <a:gd name="connsiteX78" fmla="*/ 1276445 w 2312320"/>
              <a:gd name="connsiteY78" fmla="*/ 2251039 h 6858000"/>
              <a:gd name="connsiteX79" fmla="*/ 1287743 w 2312320"/>
              <a:gd name="connsiteY79" fmla="*/ 2311913 h 6858000"/>
              <a:gd name="connsiteX80" fmla="*/ 1240672 w 2312320"/>
              <a:gd name="connsiteY80" fmla="*/ 2323327 h 6858000"/>
              <a:gd name="connsiteX81" fmla="*/ 1287743 w 2312320"/>
              <a:gd name="connsiteY81" fmla="*/ 2547799 h 6858000"/>
              <a:gd name="connsiteX82" fmla="*/ 1255735 w 2312320"/>
              <a:gd name="connsiteY82" fmla="*/ 2580138 h 6858000"/>
              <a:gd name="connsiteX83" fmla="*/ 1315985 w 2312320"/>
              <a:gd name="connsiteY83" fmla="*/ 2816024 h 6858000"/>
              <a:gd name="connsiteX84" fmla="*/ 1334813 w 2312320"/>
              <a:gd name="connsiteY84" fmla="*/ 2840754 h 6858000"/>
              <a:gd name="connsiteX85" fmla="*/ 1334813 w 2312320"/>
              <a:gd name="connsiteY85" fmla="*/ 2871191 h 6858000"/>
              <a:gd name="connsiteX86" fmla="*/ 1421423 w 2312320"/>
              <a:gd name="connsiteY86" fmla="*/ 2913042 h 6858000"/>
              <a:gd name="connsiteX87" fmla="*/ 1515563 w 2312320"/>
              <a:gd name="connsiteY87" fmla="*/ 3027180 h 6858000"/>
              <a:gd name="connsiteX88" fmla="*/ 1532509 w 2312320"/>
              <a:gd name="connsiteY88" fmla="*/ 3108978 h 6858000"/>
              <a:gd name="connsiteX89" fmla="*/ 1532732 w 2312320"/>
              <a:gd name="connsiteY89" fmla="*/ 3108978 h 6858000"/>
              <a:gd name="connsiteX90" fmla="*/ 1555329 w 2312320"/>
              <a:gd name="connsiteY90" fmla="*/ 3266922 h 6858000"/>
              <a:gd name="connsiteX91" fmla="*/ 1604288 w 2312320"/>
              <a:gd name="connsiteY91" fmla="*/ 3373486 h 6858000"/>
              <a:gd name="connsiteX92" fmla="*/ 1628768 w 2312320"/>
              <a:gd name="connsiteY92" fmla="*/ 3430574 h 6858000"/>
              <a:gd name="connsiteX93" fmla="*/ 1721039 w 2312320"/>
              <a:gd name="connsiteY93" fmla="*/ 3497177 h 6858000"/>
              <a:gd name="connsiteX94" fmla="*/ 1768115 w 2312320"/>
              <a:gd name="connsiteY94" fmla="*/ 3552362 h 6858000"/>
              <a:gd name="connsiteX95" fmla="*/ 1884865 w 2312320"/>
              <a:gd name="connsiteY95" fmla="*/ 3375389 h 6858000"/>
              <a:gd name="connsiteX96" fmla="*/ 1911228 w 2312320"/>
              <a:gd name="connsiteY96" fmla="*/ 3400127 h 6858000"/>
              <a:gd name="connsiteX97" fmla="*/ 1933825 w 2312320"/>
              <a:gd name="connsiteY97" fmla="*/ 3329718 h 6858000"/>
              <a:gd name="connsiteX98" fmla="*/ 2312320 w 2312320"/>
              <a:gd name="connsiteY98" fmla="*/ 3514304 h 6858000"/>
              <a:gd name="connsiteX99" fmla="*/ 2263360 w 2312320"/>
              <a:gd name="connsiteY99" fmla="*/ 3548556 h 6858000"/>
              <a:gd name="connsiteX100" fmla="*/ 2284074 w 2312320"/>
              <a:gd name="connsiteY100" fmla="*/ 3580906 h 6858000"/>
              <a:gd name="connsiteX101" fmla="*/ 2210635 w 2312320"/>
              <a:gd name="connsiteY101" fmla="*/ 3672248 h 6858000"/>
              <a:gd name="connsiteX102" fmla="*/ 2248296 w 2312320"/>
              <a:gd name="connsiteY102" fmla="*/ 3727432 h 6858000"/>
              <a:gd name="connsiteX103" fmla="*/ 2312320 w 2312320"/>
              <a:gd name="connsiteY103" fmla="*/ 3822579 h 6858000"/>
              <a:gd name="connsiteX104" fmla="*/ 2071289 w 2312320"/>
              <a:gd name="connsiteY104" fmla="*/ 4106117 h 6858000"/>
              <a:gd name="connsiteX105" fmla="*/ 1999731 w 2312320"/>
              <a:gd name="connsiteY105" fmla="*/ 4127049 h 6858000"/>
              <a:gd name="connsiteX106" fmla="*/ 1909345 w 2312320"/>
              <a:gd name="connsiteY106" fmla="*/ 4250740 h 6858000"/>
              <a:gd name="connsiteX107" fmla="*/ 1818958 w 2312320"/>
              <a:gd name="connsiteY107" fmla="*/ 4585657 h 6858000"/>
              <a:gd name="connsiteX108" fmla="*/ 1756816 w 2312320"/>
              <a:gd name="connsiteY108" fmla="*/ 4608491 h 6858000"/>
              <a:gd name="connsiteX109" fmla="*/ 1777531 w 2312320"/>
              <a:gd name="connsiteY109" fmla="*/ 4821621 h 6858000"/>
              <a:gd name="connsiteX110" fmla="*/ 1778235 w 2312320"/>
              <a:gd name="connsiteY110" fmla="*/ 4821621 h 6858000"/>
              <a:gd name="connsiteX111" fmla="*/ 1819701 w 2312320"/>
              <a:gd name="connsiteY111" fmla="*/ 5238378 h 6858000"/>
              <a:gd name="connsiteX112" fmla="*/ 1808392 w 2312320"/>
              <a:gd name="connsiteY112" fmla="*/ 5329722 h 6858000"/>
              <a:gd name="connsiteX113" fmla="*/ 1825885 w 2312320"/>
              <a:gd name="connsiteY113" fmla="*/ 5421244 h 6858000"/>
              <a:gd name="connsiteX114" fmla="*/ 1828465 w 2312320"/>
              <a:gd name="connsiteY114" fmla="*/ 5452921 h 6858000"/>
              <a:gd name="connsiteX115" fmla="*/ 1828835 w 2312320"/>
              <a:gd name="connsiteY115" fmla="*/ 5452921 h 6858000"/>
              <a:gd name="connsiteX116" fmla="*/ 1828606 w 2312320"/>
              <a:gd name="connsiteY116" fmla="*/ 5454660 h 6858000"/>
              <a:gd name="connsiteX117" fmla="*/ 1829125 w 2312320"/>
              <a:gd name="connsiteY117" fmla="*/ 5461029 h 6858000"/>
              <a:gd name="connsiteX118" fmla="*/ 1827767 w 2312320"/>
              <a:gd name="connsiteY118" fmla="*/ 5461029 h 6858000"/>
              <a:gd name="connsiteX119" fmla="*/ 1825068 w 2312320"/>
              <a:gd name="connsiteY119" fmla="*/ 5481480 h 6858000"/>
              <a:gd name="connsiteX120" fmla="*/ 1794933 w 2312320"/>
              <a:gd name="connsiteY120" fmla="*/ 5513846 h 6858000"/>
              <a:gd name="connsiteX121" fmla="*/ 1779866 w 2312320"/>
              <a:gd name="connsiteY121" fmla="*/ 5557636 h 6858000"/>
              <a:gd name="connsiteX122" fmla="*/ 1755381 w 2312320"/>
              <a:gd name="connsiteY122" fmla="*/ 5607137 h 6858000"/>
              <a:gd name="connsiteX123" fmla="*/ 1762915 w 2312320"/>
              <a:gd name="connsiteY123" fmla="*/ 5727083 h 6858000"/>
              <a:gd name="connsiteX124" fmla="*/ 1742197 w 2312320"/>
              <a:gd name="connsiteY124" fmla="*/ 5788008 h 6858000"/>
              <a:gd name="connsiteX125" fmla="*/ 1747847 w 2312320"/>
              <a:gd name="connsiteY125" fmla="*/ 6204963 h 6858000"/>
              <a:gd name="connsiteX126" fmla="*/ 1702644 w 2312320"/>
              <a:gd name="connsiteY126" fmla="*/ 6267792 h 6858000"/>
              <a:gd name="connsiteX127" fmla="*/ 1725246 w 2312320"/>
              <a:gd name="connsiteY127" fmla="*/ 6858000 h 6858000"/>
              <a:gd name="connsiteX128" fmla="*/ 0 w 2312320"/>
              <a:gd name="connsiteY128" fmla="*/ 6858000 h 6858000"/>
              <a:gd name="connsiteX129" fmla="*/ 114891 w 2312320"/>
              <a:gd name="connsiteY129" fmla="*/ 6701881 h 6858000"/>
              <a:gd name="connsiteX130" fmla="*/ 175161 w 2312320"/>
              <a:gd name="connsiteY130" fmla="*/ 6519106 h 6858000"/>
              <a:gd name="connsiteX131" fmla="*/ 122424 w 2312320"/>
              <a:gd name="connsiteY131" fmla="*/ 6435335 h 6858000"/>
              <a:gd name="connsiteX132" fmla="*/ 122424 w 2312320"/>
              <a:gd name="connsiteY132" fmla="*/ 6351563 h 6858000"/>
              <a:gd name="connsiteX133" fmla="*/ 175161 w 2312320"/>
              <a:gd name="connsiteY133" fmla="*/ 5887011 h 6858000"/>
              <a:gd name="connsiteX134" fmla="*/ 273100 w 2312320"/>
              <a:gd name="connsiteY134" fmla="*/ 5582386 h 6858000"/>
              <a:gd name="connsiteX135" fmla="*/ 273100 w 2312320"/>
              <a:gd name="connsiteY135" fmla="*/ 5504476 h 6858000"/>
              <a:gd name="connsiteX136" fmla="*/ 273100 w 2312320"/>
              <a:gd name="connsiteY136" fmla="*/ 5461029 h 6858000"/>
              <a:gd name="connsiteX137" fmla="*/ 272262 w 2312320"/>
              <a:gd name="connsiteY137" fmla="*/ 5461029 h 6858000"/>
              <a:gd name="connsiteX138" fmla="*/ 272262 w 2312320"/>
              <a:gd name="connsiteY138" fmla="*/ 5438193 h 6858000"/>
              <a:gd name="connsiteX139" fmla="*/ 272262 w 2312320"/>
              <a:gd name="connsiteY139" fmla="*/ 5133713 h 6858000"/>
              <a:gd name="connsiteX140" fmla="*/ 340116 w 2312320"/>
              <a:gd name="connsiteY140" fmla="*/ 5004309 h 6858000"/>
              <a:gd name="connsiteX141" fmla="*/ 243990 w 2312320"/>
              <a:gd name="connsiteY141" fmla="*/ 4821621 h 6858000"/>
              <a:gd name="connsiteX142" fmla="*/ 244716 w 2312320"/>
              <a:gd name="connsiteY142" fmla="*/ 4821621 h 6858000"/>
              <a:gd name="connsiteX143" fmla="*/ 242833 w 2312320"/>
              <a:gd name="connsiteY143" fmla="*/ 4798786 h 6858000"/>
              <a:gd name="connsiteX144" fmla="*/ 144913 w 2312320"/>
              <a:gd name="connsiteY144" fmla="*/ 4578045 h 6858000"/>
              <a:gd name="connsiteX145" fmla="*/ 340752 w 2312320"/>
              <a:gd name="connsiteY145" fmla="*/ 4319246 h 6858000"/>
              <a:gd name="connsiteX146" fmla="*/ 340752 w 2312320"/>
              <a:gd name="connsiteY146" fmla="*/ 4212681 h 6858000"/>
              <a:gd name="connsiteX147" fmla="*/ 144913 w 2312320"/>
              <a:gd name="connsiteY147" fmla="*/ 4045223 h 6858000"/>
              <a:gd name="connsiteX148" fmla="*/ 340752 w 2312320"/>
              <a:gd name="connsiteY148" fmla="*/ 3596130 h 6858000"/>
              <a:gd name="connsiteX149" fmla="*/ 197639 w 2312320"/>
              <a:gd name="connsiteY149" fmla="*/ 3291660 h 6858000"/>
              <a:gd name="connsiteX150" fmla="*/ 257897 w 2312320"/>
              <a:gd name="connsiteY150" fmla="*/ 3147037 h 6858000"/>
              <a:gd name="connsiteX151" fmla="*/ 167510 w 2312320"/>
              <a:gd name="connsiteY151" fmla="*/ 3108978 h 6858000"/>
              <a:gd name="connsiteX152" fmla="*/ 167933 w 2312320"/>
              <a:gd name="connsiteY152" fmla="*/ 3108978 h 6858000"/>
              <a:gd name="connsiteX153" fmla="*/ 145007 w 2312320"/>
              <a:gd name="connsiteY153" fmla="*/ 3048093 h 6858000"/>
              <a:gd name="connsiteX154" fmla="*/ 198500 w 2312320"/>
              <a:gd name="connsiteY154" fmla="*/ 2994821 h 6858000"/>
              <a:gd name="connsiteX155" fmla="*/ 145007 w 2312320"/>
              <a:gd name="connsiteY155" fmla="*/ 2865441 h 6858000"/>
              <a:gd name="connsiteX156" fmla="*/ 145007 w 2312320"/>
              <a:gd name="connsiteY156" fmla="*/ 2743673 h 6858000"/>
              <a:gd name="connsiteX157" fmla="*/ 78140 w 2312320"/>
              <a:gd name="connsiteY157" fmla="*/ 2599072 h 6858000"/>
              <a:gd name="connsiteX158" fmla="*/ 79140 w 2312320"/>
              <a:gd name="connsiteY158" fmla="*/ 2599072 h 6858000"/>
              <a:gd name="connsiteX159" fmla="*/ 67137 w 2312320"/>
              <a:gd name="connsiteY159" fmla="*/ 2547300 h 6858000"/>
              <a:gd name="connsiteX160" fmla="*/ 62194 w 2312320"/>
              <a:gd name="connsiteY160" fmla="*/ 2492675 h 6858000"/>
              <a:gd name="connsiteX161" fmla="*/ 224133 w 2312320"/>
              <a:gd name="connsiteY161" fmla="*/ 2150678 h 6858000"/>
              <a:gd name="connsiteX162" fmla="*/ 226409 w 2312320"/>
              <a:gd name="connsiteY162" fmla="*/ 2150678 h 6858000"/>
              <a:gd name="connsiteX163" fmla="*/ 234837 w 2312320"/>
              <a:gd name="connsiteY163" fmla="*/ 2139244 h 6858000"/>
              <a:gd name="connsiteX164" fmla="*/ 227309 w 2312320"/>
              <a:gd name="connsiteY164" fmla="*/ 2039670 h 6858000"/>
              <a:gd name="connsiteX165" fmla="*/ 221664 w 2312320"/>
              <a:gd name="connsiteY165" fmla="*/ 1997543 h 6858000"/>
              <a:gd name="connsiteX166" fmla="*/ 225572 w 2312320"/>
              <a:gd name="connsiteY166" fmla="*/ 1997573 h 6858000"/>
              <a:gd name="connsiteX167" fmla="*/ 206073 w 2312320"/>
              <a:gd name="connsiteY167" fmla="*/ 1943342 h 6858000"/>
              <a:gd name="connsiteX168" fmla="*/ 148990 w 2312320"/>
              <a:gd name="connsiteY168" fmla="*/ 1751396 h 6858000"/>
              <a:gd name="connsiteX169" fmla="*/ 209127 w 2312320"/>
              <a:gd name="connsiteY169" fmla="*/ 1248822 h 6858000"/>
              <a:gd name="connsiteX170" fmla="*/ 173420 w 2312320"/>
              <a:gd name="connsiteY170" fmla="*/ 1187904 h 6858000"/>
              <a:gd name="connsiteX171" fmla="*/ 195972 w 2312320"/>
              <a:gd name="connsiteY171" fmla="*/ 1126986 h 6858000"/>
              <a:gd name="connsiteX172" fmla="*/ 148990 w 2312320"/>
              <a:gd name="connsiteY172" fmla="*/ 1048935 h 6858000"/>
              <a:gd name="connsiteX173" fmla="*/ 148990 w 2312320"/>
              <a:gd name="connsiteY173" fmla="*/ 1035608 h 6858000"/>
              <a:gd name="connsiteX174" fmla="*/ 122679 w 2312320"/>
              <a:gd name="connsiteY174" fmla="*/ 953750 h 6858000"/>
              <a:gd name="connsiteX175" fmla="*/ 148990 w 2312320"/>
              <a:gd name="connsiteY175" fmla="*/ 913772 h 6858000"/>
              <a:gd name="connsiteX176" fmla="*/ 133955 w 2312320"/>
              <a:gd name="connsiteY176" fmla="*/ 860469 h 6858000"/>
              <a:gd name="connsiteX177" fmla="*/ 132076 w 2312320"/>
              <a:gd name="connsiteY177" fmla="*/ 843336 h 6858000"/>
              <a:gd name="connsiteX178" fmla="*/ 111404 w 2312320"/>
              <a:gd name="connsiteY178" fmla="*/ 799550 h 6858000"/>
              <a:gd name="connsiteX179" fmla="*/ 148990 w 2312320"/>
              <a:gd name="connsiteY179" fmla="*/ 755766 h 6858000"/>
              <a:gd name="connsiteX180" fmla="*/ 107645 w 2312320"/>
              <a:gd name="connsiteY180" fmla="*/ 710077 h 6858000"/>
              <a:gd name="connsiteX181" fmla="*/ 96369 w 2312320"/>
              <a:gd name="connsiteY181" fmla="*/ 633930 h 6858000"/>
              <a:gd name="connsiteX182" fmla="*/ 13681 w 2312320"/>
              <a:gd name="connsiteY182" fmla="*/ 546360 h 6858000"/>
              <a:gd name="connsiteX183" fmla="*/ 43749 w 2312320"/>
              <a:gd name="connsiteY183" fmla="*/ 470212 h 6858000"/>
              <a:gd name="connsiteX184" fmla="*/ 11801 w 2312320"/>
              <a:gd name="connsiteY184" fmla="*/ 392161 h 6858000"/>
              <a:gd name="connsiteX185" fmla="*/ 55024 w 2312320"/>
              <a:gd name="connsiteY185" fmla="*/ 375027 h 6858000"/>
              <a:gd name="connsiteX186" fmla="*/ 109524 w 2312320"/>
              <a:gd name="connsiteY186" fmla="*/ 316013 h 6858000"/>
              <a:gd name="connsiteX187" fmla="*/ 186575 w 2312320"/>
              <a:gd name="connsiteY187" fmla="*/ 316013 h 6858000"/>
              <a:gd name="connsiteX188" fmla="*/ 148990 w 2312320"/>
              <a:gd name="connsiteY188" fmla="*/ 215117 h 6858000"/>
              <a:gd name="connsiteX189" fmla="*/ 199731 w 2312320"/>
              <a:gd name="connsiteY189" fmla="*/ 129452 h 6858000"/>
              <a:gd name="connsiteX190" fmla="*/ 184696 w 2312320"/>
              <a:gd name="connsiteY190" fmla="*/ 70437 h 6858000"/>
              <a:gd name="connsiteX191" fmla="*/ 175300 w 2312320"/>
              <a:gd name="connsiteY191" fmla="*/ 53303 h 6858000"/>
              <a:gd name="connsiteX192" fmla="*/ 241076 w 2312320"/>
              <a:gd name="connsiteY192" fmla="*/ 95185 h 6858000"/>
              <a:gd name="connsiteX193" fmla="*/ 284300 w 2312320"/>
              <a:gd name="connsiteY193" fmla="*/ 53303 h 6858000"/>
              <a:gd name="connsiteX194" fmla="*/ 344436 w 2312320"/>
              <a:gd name="connsiteY194" fmla="*/ 36170 h 6858000"/>
              <a:gd name="connsiteX195" fmla="*/ 368868 w 2312320"/>
              <a:gd name="connsiteY19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</a:cxnLst>
            <a:rect l="l" t="t" r="r" b="b"/>
            <a:pathLst>
              <a:path w="2312320" h="6858000">
                <a:moveTo>
                  <a:pt x="566052" y="2129669"/>
                </a:moveTo>
                <a:lnTo>
                  <a:pt x="570817" y="2150678"/>
                </a:lnTo>
                <a:lnTo>
                  <a:pt x="572158" y="2150678"/>
                </a:lnTo>
                <a:cubicBezTo>
                  <a:pt x="583434" y="2175434"/>
                  <a:pt x="602229" y="2196384"/>
                  <a:pt x="602229" y="2230663"/>
                </a:cubicBezTo>
                <a:cubicBezTo>
                  <a:pt x="602229" y="2278273"/>
                  <a:pt x="602229" y="2337311"/>
                  <a:pt x="602229" y="2337311"/>
                </a:cubicBezTo>
                <a:lnTo>
                  <a:pt x="605988" y="2344928"/>
                </a:lnTo>
                <a:lnTo>
                  <a:pt x="656979" y="2344928"/>
                </a:lnTo>
                <a:lnTo>
                  <a:pt x="656997" y="2344252"/>
                </a:lnTo>
                <a:cubicBezTo>
                  <a:pt x="690888" y="2304304"/>
                  <a:pt x="690888" y="2304304"/>
                  <a:pt x="690888" y="2304304"/>
                </a:cubicBezTo>
                <a:cubicBezTo>
                  <a:pt x="690888" y="2304304"/>
                  <a:pt x="704067" y="2292890"/>
                  <a:pt x="690888" y="2279574"/>
                </a:cubicBezTo>
                <a:cubicBezTo>
                  <a:pt x="683357" y="2270062"/>
                  <a:pt x="689005" y="2258648"/>
                  <a:pt x="692770" y="2251039"/>
                </a:cubicBezTo>
                <a:lnTo>
                  <a:pt x="695450" y="2251039"/>
                </a:lnTo>
                <a:lnTo>
                  <a:pt x="690735" y="2246096"/>
                </a:lnTo>
                <a:cubicBezTo>
                  <a:pt x="681192" y="2234770"/>
                  <a:pt x="662104" y="2205519"/>
                  <a:pt x="662104" y="2152726"/>
                </a:cubicBezTo>
                <a:cubicBezTo>
                  <a:pt x="662104" y="2150823"/>
                  <a:pt x="662104" y="2148922"/>
                  <a:pt x="662104" y="2147019"/>
                </a:cubicBezTo>
                <a:cubicBezTo>
                  <a:pt x="648907" y="2145116"/>
                  <a:pt x="633826" y="2141312"/>
                  <a:pt x="618744" y="2139409"/>
                </a:cubicBezTo>
                <a:lnTo>
                  <a:pt x="618744" y="2139244"/>
                </a:lnTo>
                <a:close/>
                <a:moveTo>
                  <a:pt x="481626" y="1966514"/>
                </a:moveTo>
                <a:cubicBezTo>
                  <a:pt x="481626" y="1987455"/>
                  <a:pt x="481626" y="2000781"/>
                  <a:pt x="481626" y="2000781"/>
                </a:cubicBezTo>
                <a:lnTo>
                  <a:pt x="478893" y="2000760"/>
                </a:lnTo>
                <a:lnTo>
                  <a:pt x="485630" y="2007566"/>
                </a:lnTo>
                <a:cubicBezTo>
                  <a:pt x="500539" y="2022915"/>
                  <a:pt x="532649" y="2057382"/>
                  <a:pt x="550997" y="2087541"/>
                </a:cubicBezTo>
                <a:cubicBezTo>
                  <a:pt x="618745" y="2079883"/>
                  <a:pt x="618745" y="2079883"/>
                  <a:pt x="618745" y="2079883"/>
                </a:cubicBezTo>
                <a:lnTo>
                  <a:pt x="618745" y="2080433"/>
                </a:lnTo>
                <a:lnTo>
                  <a:pt x="650351" y="2077133"/>
                </a:lnTo>
                <a:cubicBezTo>
                  <a:pt x="673415" y="2074726"/>
                  <a:pt x="673415" y="2074726"/>
                  <a:pt x="673415" y="2074726"/>
                </a:cubicBezTo>
                <a:cubicBezTo>
                  <a:pt x="679070" y="2055701"/>
                  <a:pt x="684726" y="2036676"/>
                  <a:pt x="692267" y="2017652"/>
                </a:cubicBezTo>
                <a:cubicBezTo>
                  <a:pt x="618744" y="2000529"/>
                  <a:pt x="618744" y="2000529"/>
                  <a:pt x="618744" y="2000529"/>
                </a:cubicBezTo>
                <a:lnTo>
                  <a:pt x="618744" y="1999849"/>
                </a:lnTo>
                <a:lnTo>
                  <a:pt x="576050" y="1989470"/>
                </a:lnTo>
                <a:cubicBezTo>
                  <a:pt x="481626" y="1966514"/>
                  <a:pt x="481626" y="1966514"/>
                  <a:pt x="481626" y="1966514"/>
                </a:cubicBezTo>
                <a:close/>
                <a:moveTo>
                  <a:pt x="368868" y="0"/>
                </a:moveTo>
                <a:cubicBezTo>
                  <a:pt x="368868" y="0"/>
                  <a:pt x="397057" y="66630"/>
                  <a:pt x="397057" y="93281"/>
                </a:cubicBezTo>
                <a:cubicBezTo>
                  <a:pt x="397057" y="119933"/>
                  <a:pt x="438402" y="158007"/>
                  <a:pt x="438402" y="190370"/>
                </a:cubicBezTo>
                <a:cubicBezTo>
                  <a:pt x="438402" y="298880"/>
                  <a:pt x="380144" y="314109"/>
                  <a:pt x="372627" y="316013"/>
                </a:cubicBezTo>
                <a:cubicBezTo>
                  <a:pt x="376385" y="314109"/>
                  <a:pt x="402696" y="312206"/>
                  <a:pt x="438402" y="325531"/>
                </a:cubicBezTo>
                <a:cubicBezTo>
                  <a:pt x="477867" y="340761"/>
                  <a:pt x="492901" y="340761"/>
                  <a:pt x="492901" y="384546"/>
                </a:cubicBezTo>
                <a:cubicBezTo>
                  <a:pt x="538005" y="388353"/>
                  <a:pt x="538005" y="388353"/>
                  <a:pt x="538005" y="388353"/>
                </a:cubicBezTo>
                <a:cubicBezTo>
                  <a:pt x="504177" y="466404"/>
                  <a:pt x="504177" y="466404"/>
                  <a:pt x="504177" y="466404"/>
                </a:cubicBezTo>
                <a:cubicBezTo>
                  <a:pt x="504177" y="466404"/>
                  <a:pt x="530488" y="494960"/>
                  <a:pt x="530488" y="538745"/>
                </a:cubicBezTo>
                <a:cubicBezTo>
                  <a:pt x="530488" y="582529"/>
                  <a:pt x="466591" y="626315"/>
                  <a:pt x="436522" y="626315"/>
                </a:cubicBezTo>
                <a:cubicBezTo>
                  <a:pt x="406454" y="626315"/>
                  <a:pt x="378264" y="704366"/>
                  <a:pt x="378264" y="704366"/>
                </a:cubicBezTo>
                <a:cubicBezTo>
                  <a:pt x="370747" y="780514"/>
                  <a:pt x="370747" y="780514"/>
                  <a:pt x="370747" y="780514"/>
                </a:cubicBezTo>
                <a:cubicBezTo>
                  <a:pt x="370747" y="780514"/>
                  <a:pt x="432764" y="862372"/>
                  <a:pt x="432764" y="948039"/>
                </a:cubicBezTo>
                <a:cubicBezTo>
                  <a:pt x="432764" y="1033705"/>
                  <a:pt x="408333" y="1067971"/>
                  <a:pt x="408333" y="1146023"/>
                </a:cubicBezTo>
                <a:cubicBezTo>
                  <a:pt x="408333" y="1224074"/>
                  <a:pt x="404574" y="1332584"/>
                  <a:pt x="421488" y="1423961"/>
                </a:cubicBezTo>
                <a:cubicBezTo>
                  <a:pt x="438402" y="1515339"/>
                  <a:pt x="475988" y="1661923"/>
                  <a:pt x="475988" y="1741879"/>
                </a:cubicBezTo>
                <a:cubicBezTo>
                  <a:pt x="475988" y="1791374"/>
                  <a:pt x="477867" y="1880848"/>
                  <a:pt x="479747" y="1939862"/>
                </a:cubicBezTo>
                <a:cubicBezTo>
                  <a:pt x="622573" y="1951285"/>
                  <a:pt x="622573" y="1951285"/>
                  <a:pt x="622573" y="1951285"/>
                </a:cubicBezTo>
                <a:lnTo>
                  <a:pt x="622573" y="1951417"/>
                </a:lnTo>
                <a:lnTo>
                  <a:pt x="652969" y="1954206"/>
                </a:lnTo>
                <a:cubicBezTo>
                  <a:pt x="722429" y="1960578"/>
                  <a:pt x="722429" y="1960578"/>
                  <a:pt x="722429" y="1960578"/>
                </a:cubicBezTo>
                <a:cubicBezTo>
                  <a:pt x="739396" y="1933944"/>
                  <a:pt x="760132" y="1909213"/>
                  <a:pt x="786526" y="1890187"/>
                </a:cubicBezTo>
                <a:cubicBezTo>
                  <a:pt x="618744" y="1646673"/>
                  <a:pt x="618744" y="1646673"/>
                  <a:pt x="618744" y="1646673"/>
                </a:cubicBezTo>
                <a:cubicBezTo>
                  <a:pt x="618744" y="1640966"/>
                  <a:pt x="618744" y="1640966"/>
                  <a:pt x="618744" y="1640966"/>
                </a:cubicBezTo>
                <a:cubicBezTo>
                  <a:pt x="850621" y="1852139"/>
                  <a:pt x="850621" y="1852139"/>
                  <a:pt x="850621" y="1852139"/>
                </a:cubicBezTo>
                <a:cubicBezTo>
                  <a:pt x="850621" y="1854041"/>
                  <a:pt x="850621" y="1854041"/>
                  <a:pt x="850621" y="1854041"/>
                </a:cubicBezTo>
                <a:cubicBezTo>
                  <a:pt x="890210" y="1836919"/>
                  <a:pt x="937340" y="1829309"/>
                  <a:pt x="995781" y="1833114"/>
                </a:cubicBezTo>
                <a:cubicBezTo>
                  <a:pt x="1050451" y="1517307"/>
                  <a:pt x="1050451" y="1517307"/>
                  <a:pt x="1050451" y="1517307"/>
                </a:cubicBezTo>
                <a:cubicBezTo>
                  <a:pt x="1050451" y="1838821"/>
                  <a:pt x="1050451" y="1838821"/>
                  <a:pt x="1050451" y="1838821"/>
                </a:cubicBezTo>
                <a:cubicBezTo>
                  <a:pt x="1048565" y="1838821"/>
                  <a:pt x="1048565" y="1838821"/>
                  <a:pt x="1048565" y="1838821"/>
                </a:cubicBezTo>
                <a:lnTo>
                  <a:pt x="1149012" y="1865102"/>
                </a:lnTo>
                <a:lnTo>
                  <a:pt x="1148481" y="1865456"/>
                </a:lnTo>
                <a:cubicBezTo>
                  <a:pt x="1148481" y="1865456"/>
                  <a:pt x="1148481" y="1865456"/>
                  <a:pt x="1150365" y="1865456"/>
                </a:cubicBezTo>
                <a:lnTo>
                  <a:pt x="1149012" y="1865102"/>
                </a:lnTo>
                <a:lnTo>
                  <a:pt x="1253019" y="1795752"/>
                </a:lnTo>
                <a:cubicBezTo>
                  <a:pt x="1465190" y="1654283"/>
                  <a:pt x="1465190" y="1654283"/>
                  <a:pt x="1465190" y="1654283"/>
                </a:cubicBezTo>
                <a:cubicBezTo>
                  <a:pt x="1214462" y="1901603"/>
                  <a:pt x="1214462" y="1901603"/>
                  <a:pt x="1214462" y="1901603"/>
                </a:cubicBezTo>
                <a:cubicBezTo>
                  <a:pt x="1238968" y="1920627"/>
                  <a:pt x="1255935" y="1941554"/>
                  <a:pt x="1267246" y="1960578"/>
                </a:cubicBezTo>
                <a:cubicBezTo>
                  <a:pt x="1653707" y="1901603"/>
                  <a:pt x="1653707" y="1901603"/>
                  <a:pt x="1653707" y="1901603"/>
                </a:cubicBezTo>
                <a:cubicBezTo>
                  <a:pt x="1287984" y="2025262"/>
                  <a:pt x="1287984" y="2025262"/>
                  <a:pt x="1287984" y="2025262"/>
                </a:cubicBezTo>
                <a:cubicBezTo>
                  <a:pt x="1287984" y="2030969"/>
                  <a:pt x="1286098" y="2061408"/>
                  <a:pt x="1282328" y="2091848"/>
                </a:cubicBezTo>
                <a:cubicBezTo>
                  <a:pt x="1653707" y="2160336"/>
                  <a:pt x="1653707" y="2160336"/>
                  <a:pt x="1653707" y="2160336"/>
                </a:cubicBezTo>
                <a:cubicBezTo>
                  <a:pt x="1276673" y="2160336"/>
                  <a:pt x="1276673" y="2160336"/>
                  <a:pt x="1276673" y="2160336"/>
                </a:cubicBezTo>
                <a:cubicBezTo>
                  <a:pt x="1274787" y="2169849"/>
                  <a:pt x="1274787" y="2175556"/>
                  <a:pt x="1274787" y="2179360"/>
                </a:cubicBezTo>
                <a:cubicBezTo>
                  <a:pt x="1274787" y="2190776"/>
                  <a:pt x="1268424" y="2220382"/>
                  <a:pt x="1270015" y="2239288"/>
                </a:cubicBezTo>
                <a:lnTo>
                  <a:pt x="1273945" y="2251039"/>
                </a:lnTo>
                <a:lnTo>
                  <a:pt x="1275305" y="2251039"/>
                </a:lnTo>
                <a:cubicBezTo>
                  <a:pt x="1276445" y="2251039"/>
                  <a:pt x="1276445" y="2251039"/>
                  <a:pt x="1276445" y="2251039"/>
                </a:cubicBezTo>
                <a:cubicBezTo>
                  <a:pt x="1285860" y="2266257"/>
                  <a:pt x="1287743" y="2311913"/>
                  <a:pt x="1287743" y="2311913"/>
                </a:cubicBezTo>
                <a:cubicBezTo>
                  <a:pt x="1240672" y="2323327"/>
                  <a:pt x="1240672" y="2323327"/>
                  <a:pt x="1240672" y="2323327"/>
                </a:cubicBezTo>
                <a:cubicBezTo>
                  <a:pt x="1287743" y="2547799"/>
                  <a:pt x="1287743" y="2547799"/>
                  <a:pt x="1287743" y="2547799"/>
                </a:cubicBezTo>
                <a:cubicBezTo>
                  <a:pt x="1255735" y="2580138"/>
                  <a:pt x="1255735" y="2580138"/>
                  <a:pt x="1255735" y="2580138"/>
                </a:cubicBezTo>
                <a:cubicBezTo>
                  <a:pt x="1315985" y="2816024"/>
                  <a:pt x="1315985" y="2816024"/>
                  <a:pt x="1315985" y="2816024"/>
                </a:cubicBezTo>
                <a:cubicBezTo>
                  <a:pt x="1315985" y="2816024"/>
                  <a:pt x="1323516" y="2829340"/>
                  <a:pt x="1334813" y="2840754"/>
                </a:cubicBezTo>
                <a:cubicBezTo>
                  <a:pt x="1347993" y="2854070"/>
                  <a:pt x="1334813" y="2871191"/>
                  <a:pt x="1334813" y="2871191"/>
                </a:cubicBezTo>
                <a:cubicBezTo>
                  <a:pt x="1334813" y="2871191"/>
                  <a:pt x="1381884" y="2873094"/>
                  <a:pt x="1421423" y="2913042"/>
                </a:cubicBezTo>
                <a:cubicBezTo>
                  <a:pt x="1462844" y="2954892"/>
                  <a:pt x="1496735" y="2952990"/>
                  <a:pt x="1515563" y="3027180"/>
                </a:cubicBezTo>
                <a:lnTo>
                  <a:pt x="1532509" y="3108978"/>
                </a:lnTo>
                <a:lnTo>
                  <a:pt x="1532732" y="3108978"/>
                </a:lnTo>
                <a:cubicBezTo>
                  <a:pt x="1545914" y="3185096"/>
                  <a:pt x="1555329" y="3266922"/>
                  <a:pt x="1555329" y="3266922"/>
                </a:cubicBezTo>
                <a:cubicBezTo>
                  <a:pt x="1555329" y="3266922"/>
                  <a:pt x="1604288" y="3350651"/>
                  <a:pt x="1604288" y="3373486"/>
                </a:cubicBezTo>
                <a:cubicBezTo>
                  <a:pt x="1604288" y="3396322"/>
                  <a:pt x="1611820" y="3413448"/>
                  <a:pt x="1628768" y="3430574"/>
                </a:cubicBezTo>
                <a:cubicBezTo>
                  <a:pt x="1647599" y="3447701"/>
                  <a:pt x="1702208" y="3478148"/>
                  <a:pt x="1721039" y="3497177"/>
                </a:cubicBezTo>
                <a:cubicBezTo>
                  <a:pt x="1741752" y="3516207"/>
                  <a:pt x="1768115" y="3552362"/>
                  <a:pt x="1768115" y="3552362"/>
                </a:cubicBezTo>
                <a:cubicBezTo>
                  <a:pt x="1884865" y="3375389"/>
                  <a:pt x="1884865" y="3375389"/>
                  <a:pt x="1884865" y="3375389"/>
                </a:cubicBezTo>
                <a:cubicBezTo>
                  <a:pt x="1911228" y="3400127"/>
                  <a:pt x="1911228" y="3400127"/>
                  <a:pt x="1911228" y="3400127"/>
                </a:cubicBezTo>
                <a:cubicBezTo>
                  <a:pt x="1933825" y="3329718"/>
                  <a:pt x="1933825" y="3329718"/>
                  <a:pt x="1933825" y="3329718"/>
                </a:cubicBezTo>
                <a:cubicBezTo>
                  <a:pt x="2312320" y="3514304"/>
                  <a:pt x="2312320" y="3514304"/>
                  <a:pt x="2312320" y="3514304"/>
                </a:cubicBezTo>
                <a:cubicBezTo>
                  <a:pt x="2263360" y="3548556"/>
                  <a:pt x="2263360" y="3548556"/>
                  <a:pt x="2263360" y="3548556"/>
                </a:cubicBezTo>
                <a:cubicBezTo>
                  <a:pt x="2284074" y="3580906"/>
                  <a:pt x="2284074" y="3580906"/>
                  <a:pt x="2284074" y="3580906"/>
                </a:cubicBezTo>
                <a:cubicBezTo>
                  <a:pt x="2210635" y="3672248"/>
                  <a:pt x="2210635" y="3672248"/>
                  <a:pt x="2210635" y="3672248"/>
                </a:cubicBezTo>
                <a:lnTo>
                  <a:pt x="2248296" y="3727432"/>
                </a:lnTo>
                <a:cubicBezTo>
                  <a:pt x="2312320" y="3822579"/>
                  <a:pt x="2312320" y="3822579"/>
                  <a:pt x="2312320" y="3822579"/>
                </a:cubicBezTo>
                <a:cubicBezTo>
                  <a:pt x="2312320" y="3822579"/>
                  <a:pt x="2108950" y="4106117"/>
                  <a:pt x="2071289" y="4106117"/>
                </a:cubicBezTo>
                <a:cubicBezTo>
                  <a:pt x="2033627" y="4106117"/>
                  <a:pt x="1999731" y="4127049"/>
                  <a:pt x="1999731" y="4127049"/>
                </a:cubicBezTo>
                <a:cubicBezTo>
                  <a:pt x="1999731" y="4127049"/>
                  <a:pt x="1909345" y="4210779"/>
                  <a:pt x="1909345" y="4250740"/>
                </a:cubicBezTo>
                <a:cubicBezTo>
                  <a:pt x="1909345" y="4290702"/>
                  <a:pt x="1847203" y="4557112"/>
                  <a:pt x="1818958" y="4585657"/>
                </a:cubicBezTo>
                <a:cubicBezTo>
                  <a:pt x="1792595" y="4614201"/>
                  <a:pt x="1756816" y="4608491"/>
                  <a:pt x="1756816" y="4608491"/>
                </a:cubicBezTo>
                <a:cubicBezTo>
                  <a:pt x="1777531" y="4821621"/>
                  <a:pt x="1777531" y="4821621"/>
                  <a:pt x="1777531" y="4821621"/>
                </a:cubicBezTo>
                <a:lnTo>
                  <a:pt x="1778235" y="4821621"/>
                </a:lnTo>
                <a:cubicBezTo>
                  <a:pt x="1819701" y="5238378"/>
                  <a:pt x="1819701" y="5238378"/>
                  <a:pt x="1819701" y="5238378"/>
                </a:cubicBezTo>
                <a:cubicBezTo>
                  <a:pt x="1808392" y="5329722"/>
                  <a:pt x="1808392" y="5329722"/>
                  <a:pt x="1808392" y="5329722"/>
                </a:cubicBezTo>
                <a:cubicBezTo>
                  <a:pt x="1808392" y="5329722"/>
                  <a:pt x="1820055" y="5377892"/>
                  <a:pt x="1825885" y="5421244"/>
                </a:cubicBezTo>
                <a:lnTo>
                  <a:pt x="1828465" y="5452921"/>
                </a:lnTo>
                <a:lnTo>
                  <a:pt x="1828835" y="5452921"/>
                </a:lnTo>
                <a:lnTo>
                  <a:pt x="1828606" y="5454660"/>
                </a:lnTo>
                <a:lnTo>
                  <a:pt x="1829125" y="5461029"/>
                </a:lnTo>
                <a:lnTo>
                  <a:pt x="1827767" y="5461029"/>
                </a:lnTo>
                <a:lnTo>
                  <a:pt x="1825068" y="5481480"/>
                </a:lnTo>
                <a:cubicBezTo>
                  <a:pt x="1808118" y="5496711"/>
                  <a:pt x="1794933" y="5513846"/>
                  <a:pt x="1794933" y="5513846"/>
                </a:cubicBezTo>
                <a:cubicBezTo>
                  <a:pt x="1794933" y="5513846"/>
                  <a:pt x="1796817" y="5540500"/>
                  <a:pt x="1779866" y="5557636"/>
                </a:cubicBezTo>
                <a:cubicBezTo>
                  <a:pt x="1762915" y="5572867"/>
                  <a:pt x="1755381" y="5607137"/>
                  <a:pt x="1755381" y="5607137"/>
                </a:cubicBezTo>
                <a:cubicBezTo>
                  <a:pt x="1762915" y="5727083"/>
                  <a:pt x="1762915" y="5727083"/>
                  <a:pt x="1762915" y="5727083"/>
                </a:cubicBezTo>
                <a:cubicBezTo>
                  <a:pt x="1762915" y="5727083"/>
                  <a:pt x="1742197" y="5751834"/>
                  <a:pt x="1742197" y="5788008"/>
                </a:cubicBezTo>
                <a:cubicBezTo>
                  <a:pt x="1747847" y="6204963"/>
                  <a:pt x="1747847" y="6204963"/>
                  <a:pt x="1747847" y="6204963"/>
                </a:cubicBezTo>
                <a:cubicBezTo>
                  <a:pt x="1747847" y="6204963"/>
                  <a:pt x="1736547" y="6267792"/>
                  <a:pt x="1702644" y="6267792"/>
                </a:cubicBezTo>
                <a:cubicBezTo>
                  <a:pt x="1666859" y="6267792"/>
                  <a:pt x="1725246" y="6858000"/>
                  <a:pt x="1725246" y="6858000"/>
                </a:cubicBezTo>
                <a:cubicBezTo>
                  <a:pt x="0" y="6858000"/>
                  <a:pt x="0" y="6858000"/>
                  <a:pt x="0" y="6858000"/>
                </a:cubicBezTo>
                <a:cubicBezTo>
                  <a:pt x="48969" y="6808500"/>
                  <a:pt x="114891" y="6736151"/>
                  <a:pt x="114891" y="6701881"/>
                </a:cubicBezTo>
                <a:cubicBezTo>
                  <a:pt x="114891" y="6648572"/>
                  <a:pt x="175161" y="6519106"/>
                  <a:pt x="175161" y="6519106"/>
                </a:cubicBezTo>
                <a:cubicBezTo>
                  <a:pt x="175161" y="6519106"/>
                  <a:pt x="122424" y="6519106"/>
                  <a:pt x="122424" y="6435335"/>
                </a:cubicBezTo>
                <a:cubicBezTo>
                  <a:pt x="122424" y="6351563"/>
                  <a:pt x="122424" y="6351563"/>
                  <a:pt x="122424" y="6351563"/>
                </a:cubicBezTo>
                <a:cubicBezTo>
                  <a:pt x="122424" y="6351563"/>
                  <a:pt x="175161" y="6024091"/>
                  <a:pt x="175161" y="5887011"/>
                </a:cubicBezTo>
                <a:cubicBezTo>
                  <a:pt x="175161" y="5749930"/>
                  <a:pt x="273100" y="5582386"/>
                  <a:pt x="273100" y="5582386"/>
                </a:cubicBezTo>
                <a:cubicBezTo>
                  <a:pt x="273100" y="5582386"/>
                  <a:pt x="273100" y="5551329"/>
                  <a:pt x="273100" y="5504476"/>
                </a:cubicBezTo>
                <a:lnTo>
                  <a:pt x="273100" y="5461029"/>
                </a:lnTo>
                <a:lnTo>
                  <a:pt x="272262" y="5461029"/>
                </a:lnTo>
                <a:cubicBezTo>
                  <a:pt x="272262" y="5438193"/>
                  <a:pt x="272262" y="5438193"/>
                  <a:pt x="272262" y="5438193"/>
                </a:cubicBezTo>
                <a:cubicBezTo>
                  <a:pt x="272262" y="5354461"/>
                  <a:pt x="272262" y="5133713"/>
                  <a:pt x="272262" y="5133713"/>
                </a:cubicBezTo>
                <a:cubicBezTo>
                  <a:pt x="340116" y="5004309"/>
                  <a:pt x="340116" y="5004309"/>
                  <a:pt x="340116" y="5004309"/>
                </a:cubicBezTo>
                <a:cubicBezTo>
                  <a:pt x="340116" y="5004309"/>
                  <a:pt x="260953" y="4899644"/>
                  <a:pt x="243990" y="4821621"/>
                </a:cubicBezTo>
                <a:lnTo>
                  <a:pt x="244716" y="4821621"/>
                </a:lnTo>
                <a:cubicBezTo>
                  <a:pt x="244716" y="4814009"/>
                  <a:pt x="242833" y="4806398"/>
                  <a:pt x="242833" y="4798786"/>
                </a:cubicBezTo>
                <a:cubicBezTo>
                  <a:pt x="242833" y="4722668"/>
                  <a:pt x="73357" y="4650357"/>
                  <a:pt x="144913" y="4578045"/>
                </a:cubicBezTo>
                <a:cubicBezTo>
                  <a:pt x="216469" y="4505733"/>
                  <a:pt x="340752" y="4319246"/>
                  <a:pt x="340752" y="4319246"/>
                </a:cubicBezTo>
                <a:cubicBezTo>
                  <a:pt x="340752" y="4212681"/>
                  <a:pt x="340752" y="4212681"/>
                  <a:pt x="340752" y="4212681"/>
                </a:cubicBezTo>
                <a:cubicBezTo>
                  <a:pt x="340752" y="4212681"/>
                  <a:pt x="144913" y="4205069"/>
                  <a:pt x="144913" y="4045223"/>
                </a:cubicBezTo>
                <a:cubicBezTo>
                  <a:pt x="144913" y="3885376"/>
                  <a:pt x="340752" y="3596130"/>
                  <a:pt x="340752" y="3596130"/>
                </a:cubicBezTo>
                <a:cubicBezTo>
                  <a:pt x="340752" y="3596130"/>
                  <a:pt x="197639" y="3367777"/>
                  <a:pt x="197639" y="3291660"/>
                </a:cubicBezTo>
                <a:cubicBezTo>
                  <a:pt x="197639" y="3215543"/>
                  <a:pt x="257897" y="3147037"/>
                  <a:pt x="257897" y="3147037"/>
                </a:cubicBezTo>
                <a:cubicBezTo>
                  <a:pt x="257897" y="3147037"/>
                  <a:pt x="205171" y="3131813"/>
                  <a:pt x="167510" y="3108978"/>
                </a:cubicBezTo>
                <a:lnTo>
                  <a:pt x="167933" y="3108978"/>
                </a:lnTo>
                <a:cubicBezTo>
                  <a:pt x="139276" y="3091854"/>
                  <a:pt x="122081" y="3070926"/>
                  <a:pt x="145007" y="3048093"/>
                </a:cubicBezTo>
                <a:cubicBezTo>
                  <a:pt x="198500" y="2994821"/>
                  <a:pt x="198500" y="2994821"/>
                  <a:pt x="198500" y="2994821"/>
                </a:cubicBezTo>
                <a:cubicBezTo>
                  <a:pt x="198500" y="2994821"/>
                  <a:pt x="145007" y="2933937"/>
                  <a:pt x="145007" y="2865441"/>
                </a:cubicBezTo>
                <a:cubicBezTo>
                  <a:pt x="145007" y="2796945"/>
                  <a:pt x="145007" y="2743673"/>
                  <a:pt x="145007" y="2743673"/>
                </a:cubicBezTo>
                <a:cubicBezTo>
                  <a:pt x="145007" y="2743673"/>
                  <a:pt x="102976" y="2680886"/>
                  <a:pt x="78140" y="2599072"/>
                </a:cubicBezTo>
                <a:lnTo>
                  <a:pt x="79140" y="2599072"/>
                </a:lnTo>
                <a:lnTo>
                  <a:pt x="67137" y="2547300"/>
                </a:lnTo>
                <a:cubicBezTo>
                  <a:pt x="64077" y="2529249"/>
                  <a:pt x="62194" y="2510724"/>
                  <a:pt x="62194" y="2492675"/>
                </a:cubicBezTo>
                <a:cubicBezTo>
                  <a:pt x="62194" y="2384376"/>
                  <a:pt x="184589" y="2203877"/>
                  <a:pt x="224133" y="2150678"/>
                </a:cubicBezTo>
                <a:lnTo>
                  <a:pt x="226409" y="2150678"/>
                </a:lnTo>
                <a:lnTo>
                  <a:pt x="234837" y="2139244"/>
                </a:lnTo>
                <a:cubicBezTo>
                  <a:pt x="234837" y="2139244"/>
                  <a:pt x="227309" y="2131584"/>
                  <a:pt x="227309" y="2039670"/>
                </a:cubicBezTo>
                <a:cubicBezTo>
                  <a:pt x="227309" y="2024351"/>
                  <a:pt x="225428" y="2010947"/>
                  <a:pt x="221664" y="1997543"/>
                </a:cubicBezTo>
                <a:lnTo>
                  <a:pt x="225572" y="1997573"/>
                </a:lnTo>
                <a:lnTo>
                  <a:pt x="206073" y="1943342"/>
                </a:lnTo>
                <a:cubicBezTo>
                  <a:pt x="181760" y="1887392"/>
                  <a:pt x="148990" y="1828496"/>
                  <a:pt x="148990" y="1751396"/>
                </a:cubicBezTo>
                <a:cubicBezTo>
                  <a:pt x="148990" y="1629560"/>
                  <a:pt x="209127" y="1248822"/>
                  <a:pt x="209127" y="1248822"/>
                </a:cubicBezTo>
                <a:cubicBezTo>
                  <a:pt x="209127" y="1248822"/>
                  <a:pt x="173420" y="1227882"/>
                  <a:pt x="173420" y="1187904"/>
                </a:cubicBezTo>
                <a:cubicBezTo>
                  <a:pt x="173420" y="1147926"/>
                  <a:pt x="195972" y="1126986"/>
                  <a:pt x="195972" y="1126986"/>
                </a:cubicBezTo>
                <a:cubicBezTo>
                  <a:pt x="195972" y="1126986"/>
                  <a:pt x="148990" y="1062260"/>
                  <a:pt x="148990" y="1048935"/>
                </a:cubicBezTo>
                <a:cubicBezTo>
                  <a:pt x="148990" y="1035608"/>
                  <a:pt x="148990" y="1035608"/>
                  <a:pt x="148990" y="1035608"/>
                </a:cubicBezTo>
                <a:cubicBezTo>
                  <a:pt x="148990" y="1035608"/>
                  <a:pt x="122679" y="976594"/>
                  <a:pt x="122679" y="953750"/>
                </a:cubicBezTo>
                <a:cubicBezTo>
                  <a:pt x="122679" y="930906"/>
                  <a:pt x="148990" y="913772"/>
                  <a:pt x="148990" y="913772"/>
                </a:cubicBezTo>
                <a:cubicBezTo>
                  <a:pt x="133955" y="860469"/>
                  <a:pt x="133955" y="860469"/>
                  <a:pt x="133955" y="860469"/>
                </a:cubicBezTo>
                <a:cubicBezTo>
                  <a:pt x="132076" y="843336"/>
                  <a:pt x="132076" y="843336"/>
                  <a:pt x="132076" y="843336"/>
                </a:cubicBezTo>
                <a:cubicBezTo>
                  <a:pt x="132076" y="843336"/>
                  <a:pt x="111404" y="828106"/>
                  <a:pt x="111404" y="799550"/>
                </a:cubicBezTo>
                <a:cubicBezTo>
                  <a:pt x="111404" y="770995"/>
                  <a:pt x="148990" y="755766"/>
                  <a:pt x="148990" y="755766"/>
                </a:cubicBezTo>
                <a:cubicBezTo>
                  <a:pt x="148990" y="755766"/>
                  <a:pt x="107645" y="736729"/>
                  <a:pt x="107645" y="710077"/>
                </a:cubicBezTo>
                <a:cubicBezTo>
                  <a:pt x="107645" y="683425"/>
                  <a:pt x="96369" y="633930"/>
                  <a:pt x="96369" y="633930"/>
                </a:cubicBezTo>
                <a:cubicBezTo>
                  <a:pt x="96369" y="633930"/>
                  <a:pt x="13681" y="588241"/>
                  <a:pt x="13681" y="546360"/>
                </a:cubicBezTo>
                <a:cubicBezTo>
                  <a:pt x="13681" y="504478"/>
                  <a:pt x="43749" y="470212"/>
                  <a:pt x="43749" y="470212"/>
                </a:cubicBezTo>
                <a:cubicBezTo>
                  <a:pt x="11801" y="392161"/>
                  <a:pt x="11801" y="392161"/>
                  <a:pt x="11801" y="392161"/>
                </a:cubicBezTo>
                <a:cubicBezTo>
                  <a:pt x="55024" y="375027"/>
                  <a:pt x="55024" y="375027"/>
                  <a:pt x="55024" y="375027"/>
                </a:cubicBezTo>
                <a:cubicBezTo>
                  <a:pt x="55024" y="375027"/>
                  <a:pt x="53146" y="316013"/>
                  <a:pt x="109524" y="316013"/>
                </a:cubicBezTo>
                <a:cubicBezTo>
                  <a:pt x="165903" y="316013"/>
                  <a:pt x="186575" y="316013"/>
                  <a:pt x="186575" y="316013"/>
                </a:cubicBezTo>
                <a:cubicBezTo>
                  <a:pt x="186575" y="316013"/>
                  <a:pt x="148990" y="270324"/>
                  <a:pt x="148990" y="215117"/>
                </a:cubicBezTo>
                <a:cubicBezTo>
                  <a:pt x="148990" y="159911"/>
                  <a:pt x="199731" y="129452"/>
                  <a:pt x="199731" y="129452"/>
                </a:cubicBezTo>
                <a:cubicBezTo>
                  <a:pt x="199731" y="129452"/>
                  <a:pt x="195972" y="81859"/>
                  <a:pt x="184696" y="70437"/>
                </a:cubicBezTo>
                <a:cubicBezTo>
                  <a:pt x="173420" y="59015"/>
                  <a:pt x="175300" y="53303"/>
                  <a:pt x="175300" y="53303"/>
                </a:cubicBezTo>
                <a:cubicBezTo>
                  <a:pt x="241076" y="95185"/>
                  <a:pt x="241076" y="95185"/>
                  <a:pt x="241076" y="95185"/>
                </a:cubicBezTo>
                <a:cubicBezTo>
                  <a:pt x="241076" y="95185"/>
                  <a:pt x="261748" y="78051"/>
                  <a:pt x="284300" y="53303"/>
                </a:cubicBezTo>
                <a:cubicBezTo>
                  <a:pt x="308730" y="30459"/>
                  <a:pt x="344436" y="36170"/>
                  <a:pt x="344436" y="36170"/>
                </a:cubicBezTo>
                <a:cubicBezTo>
                  <a:pt x="368868" y="0"/>
                  <a:pt x="368868" y="0"/>
                  <a:pt x="368868" y="0"/>
                </a:cubicBezTo>
                <a:close/>
              </a:path>
            </a:pathLst>
          </a:custGeom>
          <a:solidFill>
            <a:srgbClr val="ED24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D9F8845-76E1-47FF-9A25-7F5EFB5985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AB1F5-DD50-4365-A512-968F8A7E4D22}" type="datetimeFigureOut">
              <a:rPr lang="en-US" smtClean="0"/>
              <a:t>1/21/2020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20AF604-B73C-4605-A8F9-F12944E4B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16FD0B-D6F2-4E35-B1FD-CD89A7C5C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A1C59-5788-4CA8-919D-639ED9581D45}" type="slidenum">
              <a:rPr lang="en-US" smtClean="0"/>
              <a:t>‹#›</a:t>
            </a:fld>
            <a:endParaRPr lang="en-US"/>
          </a:p>
        </p:txBody>
      </p:sp>
      <p:sp>
        <p:nvSpPr>
          <p:cNvPr id="196" name="Picture Placeholder 195">
            <a:extLst>
              <a:ext uri="{FF2B5EF4-FFF2-40B4-BE49-F238E27FC236}">
                <a16:creationId xmlns:a16="http://schemas.microsoft.com/office/drawing/2014/main" id="{607CAD26-E0E2-4782-8CEE-1C5AF74C836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596312" y="0"/>
            <a:ext cx="2312320" cy="6858000"/>
          </a:xfrm>
          <a:custGeom>
            <a:avLst/>
            <a:gdLst>
              <a:gd name="connsiteX0" fmla="*/ 563496 w 2301876"/>
              <a:gd name="connsiteY0" fmla="*/ 2088550 h 6725588"/>
              <a:gd name="connsiteX1" fmla="*/ 568239 w 2301876"/>
              <a:gd name="connsiteY1" fmla="*/ 2109153 h 6725588"/>
              <a:gd name="connsiteX2" fmla="*/ 569574 w 2301876"/>
              <a:gd name="connsiteY2" fmla="*/ 2109153 h 6725588"/>
              <a:gd name="connsiteX3" fmla="*/ 599509 w 2301876"/>
              <a:gd name="connsiteY3" fmla="*/ 2187594 h 6725588"/>
              <a:gd name="connsiteX4" fmla="*/ 599509 w 2301876"/>
              <a:gd name="connsiteY4" fmla="*/ 2292183 h 6725588"/>
              <a:gd name="connsiteX5" fmla="*/ 603251 w 2301876"/>
              <a:gd name="connsiteY5" fmla="*/ 2299653 h 6725588"/>
              <a:gd name="connsiteX6" fmla="*/ 654011 w 2301876"/>
              <a:gd name="connsiteY6" fmla="*/ 2299653 h 6725588"/>
              <a:gd name="connsiteX7" fmla="*/ 654029 w 2301876"/>
              <a:gd name="connsiteY7" fmla="*/ 2298990 h 6725588"/>
              <a:gd name="connsiteX8" fmla="*/ 687767 w 2301876"/>
              <a:gd name="connsiteY8" fmla="*/ 2259813 h 6725588"/>
              <a:gd name="connsiteX9" fmla="*/ 687767 w 2301876"/>
              <a:gd name="connsiteY9" fmla="*/ 2235561 h 6725588"/>
              <a:gd name="connsiteX10" fmla="*/ 689641 w 2301876"/>
              <a:gd name="connsiteY10" fmla="*/ 2207577 h 6725588"/>
              <a:gd name="connsiteX11" fmla="*/ 692309 w 2301876"/>
              <a:gd name="connsiteY11" fmla="*/ 2207577 h 6725588"/>
              <a:gd name="connsiteX12" fmla="*/ 687615 w 2301876"/>
              <a:gd name="connsiteY12" fmla="*/ 2202729 h 6725588"/>
              <a:gd name="connsiteX13" fmla="*/ 659113 w 2301876"/>
              <a:gd name="connsiteY13" fmla="*/ 2111162 h 6725588"/>
              <a:gd name="connsiteX14" fmla="*/ 659113 w 2301876"/>
              <a:gd name="connsiteY14" fmla="*/ 2105565 h 6725588"/>
              <a:gd name="connsiteX15" fmla="*/ 615950 w 2301876"/>
              <a:gd name="connsiteY15" fmla="*/ 2098102 h 6725588"/>
              <a:gd name="connsiteX16" fmla="*/ 615950 w 2301876"/>
              <a:gd name="connsiteY16" fmla="*/ 2097940 h 6725588"/>
              <a:gd name="connsiteX17" fmla="*/ 479451 w 2301876"/>
              <a:gd name="connsiteY17" fmla="*/ 1928545 h 6725588"/>
              <a:gd name="connsiteX18" fmla="*/ 479451 w 2301876"/>
              <a:gd name="connsiteY18" fmla="*/ 1962150 h 6725588"/>
              <a:gd name="connsiteX19" fmla="*/ 476730 w 2301876"/>
              <a:gd name="connsiteY19" fmla="*/ 1962130 h 6725588"/>
              <a:gd name="connsiteX20" fmla="*/ 483437 w 2301876"/>
              <a:gd name="connsiteY20" fmla="*/ 1968805 h 6725588"/>
              <a:gd name="connsiteX21" fmla="*/ 548509 w 2301876"/>
              <a:gd name="connsiteY21" fmla="*/ 2047236 h 6725588"/>
              <a:gd name="connsiteX22" fmla="*/ 615951 w 2301876"/>
              <a:gd name="connsiteY22" fmla="*/ 2039725 h 6725588"/>
              <a:gd name="connsiteX23" fmla="*/ 615951 w 2301876"/>
              <a:gd name="connsiteY23" fmla="*/ 2040265 h 6725588"/>
              <a:gd name="connsiteX24" fmla="*/ 647414 w 2301876"/>
              <a:gd name="connsiteY24" fmla="*/ 2037029 h 6725588"/>
              <a:gd name="connsiteX25" fmla="*/ 670373 w 2301876"/>
              <a:gd name="connsiteY25" fmla="*/ 2034668 h 6725588"/>
              <a:gd name="connsiteX26" fmla="*/ 689140 w 2301876"/>
              <a:gd name="connsiteY26" fmla="*/ 1978696 h 6725588"/>
              <a:gd name="connsiteX27" fmla="*/ 615950 w 2301876"/>
              <a:gd name="connsiteY27" fmla="*/ 1961904 h 6725588"/>
              <a:gd name="connsiteX28" fmla="*/ 615950 w 2301876"/>
              <a:gd name="connsiteY28" fmla="*/ 1961237 h 6725588"/>
              <a:gd name="connsiteX29" fmla="*/ 573448 w 2301876"/>
              <a:gd name="connsiteY29" fmla="*/ 1951058 h 6725588"/>
              <a:gd name="connsiteX30" fmla="*/ 479451 w 2301876"/>
              <a:gd name="connsiteY30" fmla="*/ 1928545 h 6725588"/>
              <a:gd name="connsiteX31" fmla="*/ 367202 w 2301876"/>
              <a:gd name="connsiteY31" fmla="*/ 0 h 6725588"/>
              <a:gd name="connsiteX32" fmla="*/ 395264 w 2301876"/>
              <a:gd name="connsiteY32" fmla="*/ 91480 h 6725588"/>
              <a:gd name="connsiteX33" fmla="*/ 436422 w 2301876"/>
              <a:gd name="connsiteY33" fmla="*/ 186694 h 6725588"/>
              <a:gd name="connsiteX34" fmla="*/ 370944 w 2301876"/>
              <a:gd name="connsiteY34" fmla="*/ 309911 h 6725588"/>
              <a:gd name="connsiteX35" fmla="*/ 436422 w 2301876"/>
              <a:gd name="connsiteY35" fmla="*/ 319246 h 6725588"/>
              <a:gd name="connsiteX36" fmla="*/ 490675 w 2301876"/>
              <a:gd name="connsiteY36" fmla="*/ 377121 h 6725588"/>
              <a:gd name="connsiteX37" fmla="*/ 535575 w 2301876"/>
              <a:gd name="connsiteY37" fmla="*/ 380855 h 6725588"/>
              <a:gd name="connsiteX38" fmla="*/ 501900 w 2301876"/>
              <a:gd name="connsiteY38" fmla="*/ 457399 h 6725588"/>
              <a:gd name="connsiteX39" fmla="*/ 528092 w 2301876"/>
              <a:gd name="connsiteY39" fmla="*/ 528343 h 6725588"/>
              <a:gd name="connsiteX40" fmla="*/ 434551 w 2301876"/>
              <a:gd name="connsiteY40" fmla="*/ 614222 h 6725588"/>
              <a:gd name="connsiteX41" fmla="*/ 376556 w 2301876"/>
              <a:gd name="connsiteY41" fmla="*/ 690766 h 6725588"/>
              <a:gd name="connsiteX42" fmla="*/ 369073 w 2301876"/>
              <a:gd name="connsiteY42" fmla="*/ 765444 h 6725588"/>
              <a:gd name="connsiteX43" fmla="*/ 430810 w 2301876"/>
              <a:gd name="connsiteY43" fmla="*/ 929734 h 6725588"/>
              <a:gd name="connsiteX44" fmla="*/ 406489 w 2301876"/>
              <a:gd name="connsiteY44" fmla="*/ 1123896 h 6725588"/>
              <a:gd name="connsiteX45" fmla="*/ 419585 w 2301876"/>
              <a:gd name="connsiteY45" fmla="*/ 1396468 h 6725588"/>
              <a:gd name="connsiteX46" fmla="*/ 473838 w 2301876"/>
              <a:gd name="connsiteY46" fmla="*/ 1708247 h 6725588"/>
              <a:gd name="connsiteX47" fmla="*/ 477580 w 2301876"/>
              <a:gd name="connsiteY47" fmla="*/ 1902408 h 6725588"/>
              <a:gd name="connsiteX48" fmla="*/ 619761 w 2301876"/>
              <a:gd name="connsiteY48" fmla="*/ 1913610 h 6725588"/>
              <a:gd name="connsiteX49" fmla="*/ 619761 w 2301876"/>
              <a:gd name="connsiteY49" fmla="*/ 1913740 h 6725588"/>
              <a:gd name="connsiteX50" fmla="*/ 650020 w 2301876"/>
              <a:gd name="connsiteY50" fmla="*/ 1916475 h 6725588"/>
              <a:gd name="connsiteX51" fmla="*/ 719166 w 2301876"/>
              <a:gd name="connsiteY51" fmla="*/ 1922724 h 6725588"/>
              <a:gd name="connsiteX52" fmla="*/ 782973 w 2301876"/>
              <a:gd name="connsiteY52" fmla="*/ 1853692 h 6725588"/>
              <a:gd name="connsiteX53" fmla="*/ 615950 w 2301876"/>
              <a:gd name="connsiteY53" fmla="*/ 1614880 h 6725588"/>
              <a:gd name="connsiteX54" fmla="*/ 615950 w 2301876"/>
              <a:gd name="connsiteY54" fmla="*/ 1609283 h 6725588"/>
              <a:gd name="connsiteX55" fmla="*/ 846779 w 2301876"/>
              <a:gd name="connsiteY55" fmla="*/ 1816378 h 6725588"/>
              <a:gd name="connsiteX56" fmla="*/ 846779 w 2301876"/>
              <a:gd name="connsiteY56" fmla="*/ 1818244 h 6725588"/>
              <a:gd name="connsiteX57" fmla="*/ 991283 w 2301876"/>
              <a:gd name="connsiteY57" fmla="*/ 1797721 h 6725588"/>
              <a:gd name="connsiteX58" fmla="*/ 1045706 w 2301876"/>
              <a:gd name="connsiteY58" fmla="*/ 1488011 h 6725588"/>
              <a:gd name="connsiteX59" fmla="*/ 1045706 w 2301876"/>
              <a:gd name="connsiteY59" fmla="*/ 1803318 h 6725588"/>
              <a:gd name="connsiteX60" fmla="*/ 1043829 w 2301876"/>
              <a:gd name="connsiteY60" fmla="*/ 1803318 h 6725588"/>
              <a:gd name="connsiteX61" fmla="*/ 1143822 w 2301876"/>
              <a:gd name="connsiteY61" fmla="*/ 1829091 h 6725588"/>
              <a:gd name="connsiteX62" fmla="*/ 1143293 w 2301876"/>
              <a:gd name="connsiteY62" fmla="*/ 1829438 h 6725588"/>
              <a:gd name="connsiteX63" fmla="*/ 1145169 w 2301876"/>
              <a:gd name="connsiteY63" fmla="*/ 1829438 h 6725588"/>
              <a:gd name="connsiteX64" fmla="*/ 1143822 w 2301876"/>
              <a:gd name="connsiteY64" fmla="*/ 1829091 h 6725588"/>
              <a:gd name="connsiteX65" fmla="*/ 1247359 w 2301876"/>
              <a:gd name="connsiteY65" fmla="*/ 1761080 h 6725588"/>
              <a:gd name="connsiteX66" fmla="*/ 1458572 w 2301876"/>
              <a:gd name="connsiteY66" fmla="*/ 1622343 h 6725588"/>
              <a:gd name="connsiteX67" fmla="*/ 1208976 w 2301876"/>
              <a:gd name="connsiteY67" fmla="*/ 1864887 h 6725588"/>
              <a:gd name="connsiteX68" fmla="*/ 1261522 w 2301876"/>
              <a:gd name="connsiteY68" fmla="*/ 1922724 h 6725588"/>
              <a:gd name="connsiteX69" fmla="*/ 1646238 w 2301876"/>
              <a:gd name="connsiteY69" fmla="*/ 1864887 h 6725588"/>
              <a:gd name="connsiteX70" fmla="*/ 1282166 w 2301876"/>
              <a:gd name="connsiteY70" fmla="*/ 1986159 h 6725588"/>
              <a:gd name="connsiteX71" fmla="*/ 1276536 w 2301876"/>
              <a:gd name="connsiteY71" fmla="*/ 2051459 h 6725588"/>
              <a:gd name="connsiteX72" fmla="*/ 1646238 w 2301876"/>
              <a:gd name="connsiteY72" fmla="*/ 2118625 h 6725588"/>
              <a:gd name="connsiteX73" fmla="*/ 1270906 w 2301876"/>
              <a:gd name="connsiteY73" fmla="*/ 2118625 h 6725588"/>
              <a:gd name="connsiteX74" fmla="*/ 1269029 w 2301876"/>
              <a:gd name="connsiteY74" fmla="*/ 2137282 h 6725588"/>
              <a:gd name="connsiteX75" fmla="*/ 1264279 w 2301876"/>
              <a:gd name="connsiteY75" fmla="*/ 2196052 h 6725588"/>
              <a:gd name="connsiteX76" fmla="*/ 1268191 w 2301876"/>
              <a:gd name="connsiteY76" fmla="*/ 2207577 h 6725588"/>
              <a:gd name="connsiteX77" fmla="*/ 1269545 w 2301876"/>
              <a:gd name="connsiteY77" fmla="*/ 2207577 h 6725588"/>
              <a:gd name="connsiteX78" fmla="*/ 1270680 w 2301876"/>
              <a:gd name="connsiteY78" fmla="*/ 2207577 h 6725588"/>
              <a:gd name="connsiteX79" fmla="*/ 1281926 w 2301876"/>
              <a:gd name="connsiteY79" fmla="*/ 2267275 h 6725588"/>
              <a:gd name="connsiteX80" fmla="*/ 1235068 w 2301876"/>
              <a:gd name="connsiteY80" fmla="*/ 2278469 h 6725588"/>
              <a:gd name="connsiteX81" fmla="*/ 1281926 w 2301876"/>
              <a:gd name="connsiteY81" fmla="*/ 2498607 h 6725588"/>
              <a:gd name="connsiteX82" fmla="*/ 1250063 w 2301876"/>
              <a:gd name="connsiteY82" fmla="*/ 2530322 h 6725588"/>
              <a:gd name="connsiteX83" fmla="*/ 1310041 w 2301876"/>
              <a:gd name="connsiteY83" fmla="*/ 2761653 h 6725588"/>
              <a:gd name="connsiteX84" fmla="*/ 1328784 w 2301876"/>
              <a:gd name="connsiteY84" fmla="*/ 2785906 h 6725588"/>
              <a:gd name="connsiteX85" fmla="*/ 1328784 w 2301876"/>
              <a:gd name="connsiteY85" fmla="*/ 2815755 h 6725588"/>
              <a:gd name="connsiteX86" fmla="*/ 1415003 w 2301876"/>
              <a:gd name="connsiteY86" fmla="*/ 2856798 h 6725588"/>
              <a:gd name="connsiteX87" fmla="*/ 1508718 w 2301876"/>
              <a:gd name="connsiteY87" fmla="*/ 2968732 h 6725588"/>
              <a:gd name="connsiteX88" fmla="*/ 1525587 w 2301876"/>
              <a:gd name="connsiteY88" fmla="*/ 3048951 h 6725588"/>
              <a:gd name="connsiteX89" fmla="*/ 1525809 w 2301876"/>
              <a:gd name="connsiteY89" fmla="*/ 3048951 h 6725588"/>
              <a:gd name="connsiteX90" fmla="*/ 1548304 w 2301876"/>
              <a:gd name="connsiteY90" fmla="*/ 3203845 h 6725588"/>
              <a:gd name="connsiteX91" fmla="*/ 1597042 w 2301876"/>
              <a:gd name="connsiteY91" fmla="*/ 3308352 h 6725588"/>
              <a:gd name="connsiteX92" fmla="*/ 1621411 w 2301876"/>
              <a:gd name="connsiteY92" fmla="*/ 3364338 h 6725588"/>
              <a:gd name="connsiteX93" fmla="*/ 1713265 w 2301876"/>
              <a:gd name="connsiteY93" fmla="*/ 3429655 h 6725588"/>
              <a:gd name="connsiteX94" fmla="*/ 1760129 w 2301876"/>
              <a:gd name="connsiteY94" fmla="*/ 3483774 h 6725588"/>
              <a:gd name="connsiteX95" fmla="*/ 1876351 w 2301876"/>
              <a:gd name="connsiteY95" fmla="*/ 3310218 h 6725588"/>
              <a:gd name="connsiteX96" fmla="*/ 1902595 w 2301876"/>
              <a:gd name="connsiteY96" fmla="*/ 3334479 h 6725588"/>
              <a:gd name="connsiteX97" fmla="*/ 1925090 w 2301876"/>
              <a:gd name="connsiteY97" fmla="*/ 3265429 h 6725588"/>
              <a:gd name="connsiteX98" fmla="*/ 2301876 w 2301876"/>
              <a:gd name="connsiteY98" fmla="*/ 3446451 h 6725588"/>
              <a:gd name="connsiteX99" fmla="*/ 2253137 w 2301876"/>
              <a:gd name="connsiteY99" fmla="*/ 3480042 h 6725588"/>
              <a:gd name="connsiteX100" fmla="*/ 2273757 w 2301876"/>
              <a:gd name="connsiteY100" fmla="*/ 3511767 h 6725588"/>
              <a:gd name="connsiteX101" fmla="*/ 2200650 w 2301876"/>
              <a:gd name="connsiteY101" fmla="*/ 3601345 h 6725588"/>
              <a:gd name="connsiteX102" fmla="*/ 2238141 w 2301876"/>
              <a:gd name="connsiteY102" fmla="*/ 3655464 h 6725588"/>
              <a:gd name="connsiteX103" fmla="*/ 2301876 w 2301876"/>
              <a:gd name="connsiteY103" fmla="*/ 3748774 h 6725588"/>
              <a:gd name="connsiteX104" fmla="*/ 2061933 w 2301876"/>
              <a:gd name="connsiteY104" fmla="*/ 4026837 h 6725588"/>
              <a:gd name="connsiteX105" fmla="*/ 1990699 w 2301876"/>
              <a:gd name="connsiteY105" fmla="*/ 4047365 h 6725588"/>
              <a:gd name="connsiteX106" fmla="*/ 1900721 w 2301876"/>
              <a:gd name="connsiteY106" fmla="*/ 4168668 h 6725588"/>
              <a:gd name="connsiteX107" fmla="*/ 1810742 w 2301876"/>
              <a:gd name="connsiteY107" fmla="*/ 4497118 h 6725588"/>
              <a:gd name="connsiteX108" fmla="*/ 1748881 w 2301876"/>
              <a:gd name="connsiteY108" fmla="*/ 4519512 h 6725588"/>
              <a:gd name="connsiteX109" fmla="*/ 1769502 w 2301876"/>
              <a:gd name="connsiteY109" fmla="*/ 4728526 h 6725588"/>
              <a:gd name="connsiteX110" fmla="*/ 1770203 w 2301876"/>
              <a:gd name="connsiteY110" fmla="*/ 4728526 h 6725588"/>
              <a:gd name="connsiteX111" fmla="*/ 1811482 w 2301876"/>
              <a:gd name="connsiteY111" fmla="*/ 5137237 h 6725588"/>
              <a:gd name="connsiteX112" fmla="*/ 1800224 w 2301876"/>
              <a:gd name="connsiteY112" fmla="*/ 5226817 h 6725588"/>
              <a:gd name="connsiteX113" fmla="*/ 1817638 w 2301876"/>
              <a:gd name="connsiteY113" fmla="*/ 5316572 h 6725588"/>
              <a:gd name="connsiteX114" fmla="*/ 1820206 w 2301876"/>
              <a:gd name="connsiteY114" fmla="*/ 5347638 h 6725588"/>
              <a:gd name="connsiteX115" fmla="*/ 1820575 w 2301876"/>
              <a:gd name="connsiteY115" fmla="*/ 5347638 h 6725588"/>
              <a:gd name="connsiteX116" fmla="*/ 1820347 w 2301876"/>
              <a:gd name="connsiteY116" fmla="*/ 5349343 h 6725588"/>
              <a:gd name="connsiteX117" fmla="*/ 1820863 w 2301876"/>
              <a:gd name="connsiteY117" fmla="*/ 5355589 h 6725588"/>
              <a:gd name="connsiteX118" fmla="*/ 1819511 w 2301876"/>
              <a:gd name="connsiteY118" fmla="*/ 5355589 h 6725588"/>
              <a:gd name="connsiteX119" fmla="*/ 1816825 w 2301876"/>
              <a:gd name="connsiteY119" fmla="*/ 5375645 h 6725588"/>
              <a:gd name="connsiteX120" fmla="*/ 1786826 w 2301876"/>
              <a:gd name="connsiteY120" fmla="*/ 5407386 h 6725588"/>
              <a:gd name="connsiteX121" fmla="*/ 1771827 w 2301876"/>
              <a:gd name="connsiteY121" fmla="*/ 5450331 h 6725588"/>
              <a:gd name="connsiteX122" fmla="*/ 1747452 w 2301876"/>
              <a:gd name="connsiteY122" fmla="*/ 5498876 h 6725588"/>
              <a:gd name="connsiteX123" fmla="*/ 1754952 w 2301876"/>
              <a:gd name="connsiteY123" fmla="*/ 5616506 h 6725588"/>
              <a:gd name="connsiteX124" fmla="*/ 1734328 w 2301876"/>
              <a:gd name="connsiteY124" fmla="*/ 5676255 h 6725588"/>
              <a:gd name="connsiteX125" fmla="*/ 1739952 w 2301876"/>
              <a:gd name="connsiteY125" fmla="*/ 6085159 h 6725588"/>
              <a:gd name="connsiteX126" fmla="*/ 1694954 w 2301876"/>
              <a:gd name="connsiteY126" fmla="*/ 6146775 h 6725588"/>
              <a:gd name="connsiteX127" fmla="*/ 1717453 w 2301876"/>
              <a:gd name="connsiteY127" fmla="*/ 6725588 h 6725588"/>
              <a:gd name="connsiteX128" fmla="*/ 0 w 2301876"/>
              <a:gd name="connsiteY128" fmla="*/ 6725588 h 6725588"/>
              <a:gd name="connsiteX129" fmla="*/ 114372 w 2301876"/>
              <a:gd name="connsiteY129" fmla="*/ 6572483 h 6725588"/>
              <a:gd name="connsiteX130" fmla="*/ 174370 w 2301876"/>
              <a:gd name="connsiteY130" fmla="*/ 6393237 h 6725588"/>
              <a:gd name="connsiteX131" fmla="*/ 121871 w 2301876"/>
              <a:gd name="connsiteY131" fmla="*/ 6311083 h 6725588"/>
              <a:gd name="connsiteX132" fmla="*/ 121871 w 2301876"/>
              <a:gd name="connsiteY132" fmla="*/ 6228929 h 6725588"/>
              <a:gd name="connsiteX133" fmla="*/ 174370 w 2301876"/>
              <a:gd name="connsiteY133" fmla="*/ 5773346 h 6725588"/>
              <a:gd name="connsiteX134" fmla="*/ 271867 w 2301876"/>
              <a:gd name="connsiteY134" fmla="*/ 5474603 h 6725588"/>
              <a:gd name="connsiteX135" fmla="*/ 271867 w 2301876"/>
              <a:gd name="connsiteY135" fmla="*/ 5398197 h 6725588"/>
              <a:gd name="connsiteX136" fmla="*/ 271867 w 2301876"/>
              <a:gd name="connsiteY136" fmla="*/ 5355589 h 6725588"/>
              <a:gd name="connsiteX137" fmla="*/ 271033 w 2301876"/>
              <a:gd name="connsiteY137" fmla="*/ 5355589 h 6725588"/>
              <a:gd name="connsiteX138" fmla="*/ 271033 w 2301876"/>
              <a:gd name="connsiteY138" fmla="*/ 5333194 h 6725588"/>
              <a:gd name="connsiteX139" fmla="*/ 271033 w 2301876"/>
              <a:gd name="connsiteY139" fmla="*/ 5034593 h 6725588"/>
              <a:gd name="connsiteX140" fmla="*/ 338580 w 2301876"/>
              <a:gd name="connsiteY140" fmla="*/ 4907687 h 6725588"/>
              <a:gd name="connsiteX141" fmla="*/ 242888 w 2301876"/>
              <a:gd name="connsiteY141" fmla="*/ 4728526 h 6725588"/>
              <a:gd name="connsiteX142" fmla="*/ 243611 w 2301876"/>
              <a:gd name="connsiteY142" fmla="*/ 4728526 h 6725588"/>
              <a:gd name="connsiteX143" fmla="*/ 241736 w 2301876"/>
              <a:gd name="connsiteY143" fmla="*/ 4706132 h 6725588"/>
              <a:gd name="connsiteX144" fmla="*/ 144259 w 2301876"/>
              <a:gd name="connsiteY144" fmla="*/ 4489653 h 6725588"/>
              <a:gd name="connsiteX145" fmla="*/ 339213 w 2301876"/>
              <a:gd name="connsiteY145" fmla="*/ 4235851 h 6725588"/>
              <a:gd name="connsiteX146" fmla="*/ 339213 w 2301876"/>
              <a:gd name="connsiteY146" fmla="*/ 4131344 h 6725588"/>
              <a:gd name="connsiteX147" fmla="*/ 144259 w 2301876"/>
              <a:gd name="connsiteY147" fmla="*/ 3967119 h 6725588"/>
              <a:gd name="connsiteX148" fmla="*/ 339213 w 2301876"/>
              <a:gd name="connsiteY148" fmla="*/ 3526697 h 6725588"/>
              <a:gd name="connsiteX149" fmla="*/ 196747 w 2301876"/>
              <a:gd name="connsiteY149" fmla="*/ 3228106 h 6725588"/>
              <a:gd name="connsiteX150" fmla="*/ 256732 w 2301876"/>
              <a:gd name="connsiteY150" fmla="*/ 3086275 h 6725588"/>
              <a:gd name="connsiteX151" fmla="*/ 166754 w 2301876"/>
              <a:gd name="connsiteY151" fmla="*/ 3048951 h 6725588"/>
              <a:gd name="connsiteX152" fmla="*/ 167175 w 2301876"/>
              <a:gd name="connsiteY152" fmla="*/ 3048951 h 6725588"/>
              <a:gd name="connsiteX153" fmla="*/ 144352 w 2301876"/>
              <a:gd name="connsiteY153" fmla="*/ 2989242 h 6725588"/>
              <a:gd name="connsiteX154" fmla="*/ 197604 w 2301876"/>
              <a:gd name="connsiteY154" fmla="*/ 2936998 h 6725588"/>
              <a:gd name="connsiteX155" fmla="*/ 144352 w 2301876"/>
              <a:gd name="connsiteY155" fmla="*/ 2810116 h 6725588"/>
              <a:gd name="connsiteX156" fmla="*/ 144352 w 2301876"/>
              <a:gd name="connsiteY156" fmla="*/ 2690699 h 6725588"/>
              <a:gd name="connsiteX157" fmla="*/ 77787 w 2301876"/>
              <a:gd name="connsiteY157" fmla="*/ 2548890 h 6725588"/>
              <a:gd name="connsiteX158" fmla="*/ 78783 w 2301876"/>
              <a:gd name="connsiteY158" fmla="*/ 2548890 h 6725588"/>
              <a:gd name="connsiteX159" fmla="*/ 66834 w 2301876"/>
              <a:gd name="connsiteY159" fmla="*/ 2498117 h 6725588"/>
              <a:gd name="connsiteX160" fmla="*/ 61913 w 2301876"/>
              <a:gd name="connsiteY160" fmla="*/ 2444547 h 6725588"/>
              <a:gd name="connsiteX161" fmla="*/ 223121 w 2301876"/>
              <a:gd name="connsiteY161" fmla="*/ 2109153 h 6725588"/>
              <a:gd name="connsiteX162" fmla="*/ 225387 w 2301876"/>
              <a:gd name="connsiteY162" fmla="*/ 2109153 h 6725588"/>
              <a:gd name="connsiteX163" fmla="*/ 233777 w 2301876"/>
              <a:gd name="connsiteY163" fmla="*/ 2097940 h 6725588"/>
              <a:gd name="connsiteX164" fmla="*/ 226283 w 2301876"/>
              <a:gd name="connsiteY164" fmla="*/ 2000289 h 6725588"/>
              <a:gd name="connsiteX165" fmla="*/ 220663 w 2301876"/>
              <a:gd name="connsiteY165" fmla="*/ 1958975 h 6725588"/>
              <a:gd name="connsiteX166" fmla="*/ 224553 w 2301876"/>
              <a:gd name="connsiteY166" fmla="*/ 1959004 h 6725588"/>
              <a:gd name="connsiteX167" fmla="*/ 205142 w 2301876"/>
              <a:gd name="connsiteY167" fmla="*/ 1905821 h 6725588"/>
              <a:gd name="connsiteX168" fmla="*/ 148317 w 2301876"/>
              <a:gd name="connsiteY168" fmla="*/ 1717581 h 6725588"/>
              <a:gd name="connsiteX169" fmla="*/ 208183 w 2301876"/>
              <a:gd name="connsiteY169" fmla="*/ 1224710 h 6725588"/>
              <a:gd name="connsiteX170" fmla="*/ 172637 w 2301876"/>
              <a:gd name="connsiteY170" fmla="*/ 1164968 h 6725588"/>
              <a:gd name="connsiteX171" fmla="*/ 195087 w 2301876"/>
              <a:gd name="connsiteY171" fmla="*/ 1105226 h 6725588"/>
              <a:gd name="connsiteX172" fmla="*/ 148317 w 2301876"/>
              <a:gd name="connsiteY172" fmla="*/ 1028682 h 6725588"/>
              <a:gd name="connsiteX173" fmla="*/ 148317 w 2301876"/>
              <a:gd name="connsiteY173" fmla="*/ 1015613 h 6725588"/>
              <a:gd name="connsiteX174" fmla="*/ 122125 w 2301876"/>
              <a:gd name="connsiteY174" fmla="*/ 935335 h 6725588"/>
              <a:gd name="connsiteX175" fmla="*/ 148317 w 2301876"/>
              <a:gd name="connsiteY175" fmla="*/ 896129 h 6725588"/>
              <a:gd name="connsiteX176" fmla="*/ 133350 w 2301876"/>
              <a:gd name="connsiteY176" fmla="*/ 843855 h 6725588"/>
              <a:gd name="connsiteX177" fmla="*/ 131480 w 2301876"/>
              <a:gd name="connsiteY177" fmla="*/ 827053 h 6725588"/>
              <a:gd name="connsiteX178" fmla="*/ 110901 w 2301876"/>
              <a:gd name="connsiteY178" fmla="*/ 784113 h 6725588"/>
              <a:gd name="connsiteX179" fmla="*/ 148317 w 2301876"/>
              <a:gd name="connsiteY179" fmla="*/ 741174 h 6725588"/>
              <a:gd name="connsiteX180" fmla="*/ 107159 w 2301876"/>
              <a:gd name="connsiteY180" fmla="*/ 696367 h 6725588"/>
              <a:gd name="connsiteX181" fmla="*/ 95934 w 2301876"/>
              <a:gd name="connsiteY181" fmla="*/ 621690 h 6725588"/>
              <a:gd name="connsiteX182" fmla="*/ 13619 w 2301876"/>
              <a:gd name="connsiteY182" fmla="*/ 535811 h 6725588"/>
              <a:gd name="connsiteX183" fmla="*/ 43552 w 2301876"/>
              <a:gd name="connsiteY183" fmla="*/ 461133 h 6725588"/>
              <a:gd name="connsiteX184" fmla="*/ 11748 w 2301876"/>
              <a:gd name="connsiteY184" fmla="*/ 384589 h 6725588"/>
              <a:gd name="connsiteX185" fmla="*/ 54776 w 2301876"/>
              <a:gd name="connsiteY185" fmla="*/ 367786 h 6725588"/>
              <a:gd name="connsiteX186" fmla="*/ 109030 w 2301876"/>
              <a:gd name="connsiteY186" fmla="*/ 309911 h 6725588"/>
              <a:gd name="connsiteX187" fmla="*/ 185733 w 2301876"/>
              <a:gd name="connsiteY187" fmla="*/ 309911 h 6725588"/>
              <a:gd name="connsiteX188" fmla="*/ 148317 w 2301876"/>
              <a:gd name="connsiteY188" fmla="*/ 210964 h 6725588"/>
              <a:gd name="connsiteX189" fmla="*/ 198829 w 2301876"/>
              <a:gd name="connsiteY189" fmla="*/ 126952 h 6725588"/>
              <a:gd name="connsiteX190" fmla="*/ 183862 w 2301876"/>
              <a:gd name="connsiteY190" fmla="*/ 69077 h 6725588"/>
              <a:gd name="connsiteX191" fmla="*/ 174508 w 2301876"/>
              <a:gd name="connsiteY191" fmla="*/ 52274 h 6725588"/>
              <a:gd name="connsiteX192" fmla="*/ 239987 w 2301876"/>
              <a:gd name="connsiteY192" fmla="*/ 93347 h 6725588"/>
              <a:gd name="connsiteX193" fmla="*/ 283016 w 2301876"/>
              <a:gd name="connsiteY193" fmla="*/ 52274 h 6725588"/>
              <a:gd name="connsiteX194" fmla="*/ 342881 w 2301876"/>
              <a:gd name="connsiteY194" fmla="*/ 35472 h 6725588"/>
              <a:gd name="connsiteX195" fmla="*/ 367202 w 2301876"/>
              <a:gd name="connsiteY195" fmla="*/ 0 h 6725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</a:cxnLst>
            <a:rect l="l" t="t" r="r" b="b"/>
            <a:pathLst>
              <a:path w="2301876" h="6725588">
                <a:moveTo>
                  <a:pt x="563496" y="2088550"/>
                </a:moveTo>
                <a:lnTo>
                  <a:pt x="568239" y="2109153"/>
                </a:lnTo>
                <a:lnTo>
                  <a:pt x="569574" y="2109153"/>
                </a:lnTo>
                <a:cubicBezTo>
                  <a:pt x="580799" y="2133432"/>
                  <a:pt x="599509" y="2153977"/>
                  <a:pt x="599509" y="2187594"/>
                </a:cubicBezTo>
                <a:cubicBezTo>
                  <a:pt x="599509" y="2234285"/>
                  <a:pt x="599509" y="2292183"/>
                  <a:pt x="599509" y="2292183"/>
                </a:cubicBezTo>
                <a:lnTo>
                  <a:pt x="603251" y="2299653"/>
                </a:lnTo>
                <a:lnTo>
                  <a:pt x="654011" y="2299653"/>
                </a:lnTo>
                <a:lnTo>
                  <a:pt x="654029" y="2298990"/>
                </a:lnTo>
                <a:cubicBezTo>
                  <a:pt x="687767" y="2259813"/>
                  <a:pt x="687767" y="2259813"/>
                  <a:pt x="687767" y="2259813"/>
                </a:cubicBezTo>
                <a:cubicBezTo>
                  <a:pt x="687767" y="2259813"/>
                  <a:pt x="700887" y="2248620"/>
                  <a:pt x="687767" y="2235561"/>
                </a:cubicBezTo>
                <a:cubicBezTo>
                  <a:pt x="680270" y="2226233"/>
                  <a:pt x="685893" y="2215039"/>
                  <a:pt x="689641" y="2207577"/>
                </a:cubicBezTo>
                <a:lnTo>
                  <a:pt x="692309" y="2207577"/>
                </a:lnTo>
                <a:lnTo>
                  <a:pt x="687615" y="2202729"/>
                </a:lnTo>
                <a:cubicBezTo>
                  <a:pt x="678115" y="2191622"/>
                  <a:pt x="659113" y="2162936"/>
                  <a:pt x="659113" y="2111162"/>
                </a:cubicBezTo>
                <a:cubicBezTo>
                  <a:pt x="659113" y="2109296"/>
                  <a:pt x="659113" y="2107431"/>
                  <a:pt x="659113" y="2105565"/>
                </a:cubicBezTo>
                <a:cubicBezTo>
                  <a:pt x="645976" y="2103699"/>
                  <a:pt x="630963" y="2099968"/>
                  <a:pt x="615950" y="2098102"/>
                </a:cubicBezTo>
                <a:lnTo>
                  <a:pt x="615950" y="2097940"/>
                </a:lnTo>
                <a:close/>
                <a:moveTo>
                  <a:pt x="479451" y="1928545"/>
                </a:moveTo>
                <a:cubicBezTo>
                  <a:pt x="479451" y="1949082"/>
                  <a:pt x="479451" y="1962150"/>
                  <a:pt x="479451" y="1962150"/>
                </a:cubicBezTo>
                <a:lnTo>
                  <a:pt x="476730" y="1962130"/>
                </a:lnTo>
                <a:lnTo>
                  <a:pt x="483437" y="1968805"/>
                </a:lnTo>
                <a:cubicBezTo>
                  <a:pt x="498278" y="1983857"/>
                  <a:pt x="530243" y="2017659"/>
                  <a:pt x="548509" y="2047236"/>
                </a:cubicBezTo>
                <a:cubicBezTo>
                  <a:pt x="615951" y="2039725"/>
                  <a:pt x="615951" y="2039725"/>
                  <a:pt x="615951" y="2039725"/>
                </a:cubicBezTo>
                <a:lnTo>
                  <a:pt x="615951" y="2040265"/>
                </a:lnTo>
                <a:lnTo>
                  <a:pt x="647414" y="2037029"/>
                </a:lnTo>
                <a:cubicBezTo>
                  <a:pt x="670373" y="2034668"/>
                  <a:pt x="670373" y="2034668"/>
                  <a:pt x="670373" y="2034668"/>
                </a:cubicBezTo>
                <a:cubicBezTo>
                  <a:pt x="676003" y="2016010"/>
                  <a:pt x="681633" y="1997353"/>
                  <a:pt x="689140" y="1978696"/>
                </a:cubicBezTo>
                <a:cubicBezTo>
                  <a:pt x="615950" y="1961904"/>
                  <a:pt x="615950" y="1961904"/>
                  <a:pt x="615950" y="1961904"/>
                </a:cubicBezTo>
                <a:lnTo>
                  <a:pt x="615950" y="1961237"/>
                </a:lnTo>
                <a:lnTo>
                  <a:pt x="573448" y="1951058"/>
                </a:lnTo>
                <a:cubicBezTo>
                  <a:pt x="479451" y="1928545"/>
                  <a:pt x="479451" y="1928545"/>
                  <a:pt x="479451" y="1928545"/>
                </a:cubicBezTo>
                <a:close/>
                <a:moveTo>
                  <a:pt x="367202" y="0"/>
                </a:moveTo>
                <a:cubicBezTo>
                  <a:pt x="367202" y="0"/>
                  <a:pt x="395264" y="65343"/>
                  <a:pt x="395264" y="91480"/>
                </a:cubicBezTo>
                <a:cubicBezTo>
                  <a:pt x="395264" y="117617"/>
                  <a:pt x="436422" y="154956"/>
                  <a:pt x="436422" y="186694"/>
                </a:cubicBezTo>
                <a:cubicBezTo>
                  <a:pt x="436422" y="293109"/>
                  <a:pt x="378427" y="308044"/>
                  <a:pt x="370944" y="309911"/>
                </a:cubicBezTo>
                <a:cubicBezTo>
                  <a:pt x="374685" y="308044"/>
                  <a:pt x="400877" y="306178"/>
                  <a:pt x="436422" y="319246"/>
                </a:cubicBezTo>
                <a:cubicBezTo>
                  <a:pt x="475709" y="334182"/>
                  <a:pt x="490675" y="334182"/>
                  <a:pt x="490675" y="377121"/>
                </a:cubicBezTo>
                <a:cubicBezTo>
                  <a:pt x="535575" y="380855"/>
                  <a:pt x="535575" y="380855"/>
                  <a:pt x="535575" y="380855"/>
                </a:cubicBezTo>
                <a:cubicBezTo>
                  <a:pt x="501900" y="457399"/>
                  <a:pt x="501900" y="457399"/>
                  <a:pt x="501900" y="457399"/>
                </a:cubicBezTo>
                <a:cubicBezTo>
                  <a:pt x="501900" y="457399"/>
                  <a:pt x="528092" y="485403"/>
                  <a:pt x="528092" y="528343"/>
                </a:cubicBezTo>
                <a:cubicBezTo>
                  <a:pt x="528092" y="571282"/>
                  <a:pt x="464484" y="614222"/>
                  <a:pt x="434551" y="614222"/>
                </a:cubicBezTo>
                <a:cubicBezTo>
                  <a:pt x="404618" y="614222"/>
                  <a:pt x="376556" y="690766"/>
                  <a:pt x="376556" y="690766"/>
                </a:cubicBezTo>
                <a:cubicBezTo>
                  <a:pt x="369073" y="765444"/>
                  <a:pt x="369073" y="765444"/>
                  <a:pt x="369073" y="765444"/>
                </a:cubicBezTo>
                <a:cubicBezTo>
                  <a:pt x="369073" y="765444"/>
                  <a:pt x="430810" y="845722"/>
                  <a:pt x="430810" y="929734"/>
                </a:cubicBezTo>
                <a:cubicBezTo>
                  <a:pt x="430810" y="1013746"/>
                  <a:pt x="406489" y="1047351"/>
                  <a:pt x="406489" y="1123896"/>
                </a:cubicBezTo>
                <a:cubicBezTo>
                  <a:pt x="406489" y="1200440"/>
                  <a:pt x="402747" y="1306855"/>
                  <a:pt x="419585" y="1396468"/>
                </a:cubicBezTo>
                <a:cubicBezTo>
                  <a:pt x="436422" y="1486081"/>
                  <a:pt x="473838" y="1629835"/>
                  <a:pt x="473838" y="1708247"/>
                </a:cubicBezTo>
                <a:cubicBezTo>
                  <a:pt x="473838" y="1756787"/>
                  <a:pt x="475709" y="1844533"/>
                  <a:pt x="477580" y="1902408"/>
                </a:cubicBezTo>
                <a:cubicBezTo>
                  <a:pt x="619761" y="1913610"/>
                  <a:pt x="619761" y="1913610"/>
                  <a:pt x="619761" y="1913610"/>
                </a:cubicBezTo>
                <a:lnTo>
                  <a:pt x="619761" y="1913740"/>
                </a:lnTo>
                <a:lnTo>
                  <a:pt x="650020" y="1916475"/>
                </a:lnTo>
                <a:cubicBezTo>
                  <a:pt x="719166" y="1922724"/>
                  <a:pt x="719166" y="1922724"/>
                  <a:pt x="719166" y="1922724"/>
                </a:cubicBezTo>
                <a:cubicBezTo>
                  <a:pt x="736056" y="1896604"/>
                  <a:pt x="756699" y="1872350"/>
                  <a:pt x="782973" y="1853692"/>
                </a:cubicBezTo>
                <a:cubicBezTo>
                  <a:pt x="615950" y="1614880"/>
                  <a:pt x="615950" y="1614880"/>
                  <a:pt x="615950" y="1614880"/>
                </a:cubicBezTo>
                <a:cubicBezTo>
                  <a:pt x="615950" y="1609283"/>
                  <a:pt x="615950" y="1609283"/>
                  <a:pt x="615950" y="1609283"/>
                </a:cubicBezTo>
                <a:cubicBezTo>
                  <a:pt x="846779" y="1816378"/>
                  <a:pt x="846779" y="1816378"/>
                  <a:pt x="846779" y="1816378"/>
                </a:cubicBezTo>
                <a:cubicBezTo>
                  <a:pt x="846779" y="1818244"/>
                  <a:pt x="846779" y="1818244"/>
                  <a:pt x="846779" y="1818244"/>
                </a:cubicBezTo>
                <a:cubicBezTo>
                  <a:pt x="886189" y="1801452"/>
                  <a:pt x="933106" y="1793989"/>
                  <a:pt x="991283" y="1797721"/>
                </a:cubicBezTo>
                <a:cubicBezTo>
                  <a:pt x="1045706" y="1488011"/>
                  <a:pt x="1045706" y="1488011"/>
                  <a:pt x="1045706" y="1488011"/>
                </a:cubicBezTo>
                <a:cubicBezTo>
                  <a:pt x="1045706" y="1803318"/>
                  <a:pt x="1045706" y="1803318"/>
                  <a:pt x="1045706" y="1803318"/>
                </a:cubicBezTo>
                <a:cubicBezTo>
                  <a:pt x="1043829" y="1803318"/>
                  <a:pt x="1043829" y="1803318"/>
                  <a:pt x="1043829" y="1803318"/>
                </a:cubicBezTo>
                <a:lnTo>
                  <a:pt x="1143822" y="1829091"/>
                </a:lnTo>
                <a:lnTo>
                  <a:pt x="1143293" y="1829438"/>
                </a:lnTo>
                <a:cubicBezTo>
                  <a:pt x="1143293" y="1829438"/>
                  <a:pt x="1143293" y="1829438"/>
                  <a:pt x="1145169" y="1829438"/>
                </a:cubicBezTo>
                <a:lnTo>
                  <a:pt x="1143822" y="1829091"/>
                </a:lnTo>
                <a:lnTo>
                  <a:pt x="1247359" y="1761080"/>
                </a:lnTo>
                <a:cubicBezTo>
                  <a:pt x="1458572" y="1622343"/>
                  <a:pt x="1458572" y="1622343"/>
                  <a:pt x="1458572" y="1622343"/>
                </a:cubicBezTo>
                <a:cubicBezTo>
                  <a:pt x="1208976" y="1864887"/>
                  <a:pt x="1208976" y="1864887"/>
                  <a:pt x="1208976" y="1864887"/>
                </a:cubicBezTo>
                <a:cubicBezTo>
                  <a:pt x="1233372" y="1883544"/>
                  <a:pt x="1250262" y="1904067"/>
                  <a:pt x="1261522" y="1922724"/>
                </a:cubicBezTo>
                <a:cubicBezTo>
                  <a:pt x="1646238" y="1864887"/>
                  <a:pt x="1646238" y="1864887"/>
                  <a:pt x="1646238" y="1864887"/>
                </a:cubicBezTo>
                <a:cubicBezTo>
                  <a:pt x="1282166" y="1986159"/>
                  <a:pt x="1282166" y="1986159"/>
                  <a:pt x="1282166" y="1986159"/>
                </a:cubicBezTo>
                <a:cubicBezTo>
                  <a:pt x="1282166" y="1991756"/>
                  <a:pt x="1280289" y="2021607"/>
                  <a:pt x="1276536" y="2051459"/>
                </a:cubicBezTo>
                <a:cubicBezTo>
                  <a:pt x="1646238" y="2118625"/>
                  <a:pt x="1646238" y="2118625"/>
                  <a:pt x="1646238" y="2118625"/>
                </a:cubicBezTo>
                <a:cubicBezTo>
                  <a:pt x="1270906" y="2118625"/>
                  <a:pt x="1270906" y="2118625"/>
                  <a:pt x="1270906" y="2118625"/>
                </a:cubicBezTo>
                <a:cubicBezTo>
                  <a:pt x="1269029" y="2127954"/>
                  <a:pt x="1269029" y="2133551"/>
                  <a:pt x="1269029" y="2137282"/>
                </a:cubicBezTo>
                <a:cubicBezTo>
                  <a:pt x="1269029" y="2148477"/>
                  <a:pt x="1262695" y="2177512"/>
                  <a:pt x="1264279" y="2196052"/>
                </a:cubicBezTo>
                <a:lnTo>
                  <a:pt x="1268191" y="2207577"/>
                </a:lnTo>
                <a:lnTo>
                  <a:pt x="1269545" y="2207577"/>
                </a:lnTo>
                <a:cubicBezTo>
                  <a:pt x="1270680" y="2207577"/>
                  <a:pt x="1270680" y="2207577"/>
                  <a:pt x="1270680" y="2207577"/>
                </a:cubicBezTo>
                <a:cubicBezTo>
                  <a:pt x="1280052" y="2222501"/>
                  <a:pt x="1281926" y="2267275"/>
                  <a:pt x="1281926" y="2267275"/>
                </a:cubicBezTo>
                <a:cubicBezTo>
                  <a:pt x="1235068" y="2278469"/>
                  <a:pt x="1235068" y="2278469"/>
                  <a:pt x="1235068" y="2278469"/>
                </a:cubicBezTo>
                <a:cubicBezTo>
                  <a:pt x="1281926" y="2498607"/>
                  <a:pt x="1281926" y="2498607"/>
                  <a:pt x="1281926" y="2498607"/>
                </a:cubicBezTo>
                <a:cubicBezTo>
                  <a:pt x="1250063" y="2530322"/>
                  <a:pt x="1250063" y="2530322"/>
                  <a:pt x="1250063" y="2530322"/>
                </a:cubicBezTo>
                <a:cubicBezTo>
                  <a:pt x="1310041" y="2761653"/>
                  <a:pt x="1310041" y="2761653"/>
                  <a:pt x="1310041" y="2761653"/>
                </a:cubicBezTo>
                <a:cubicBezTo>
                  <a:pt x="1310041" y="2761653"/>
                  <a:pt x="1317538" y="2774712"/>
                  <a:pt x="1328784" y="2785906"/>
                </a:cubicBezTo>
                <a:cubicBezTo>
                  <a:pt x="1341904" y="2798965"/>
                  <a:pt x="1328784" y="2815755"/>
                  <a:pt x="1328784" y="2815755"/>
                </a:cubicBezTo>
                <a:cubicBezTo>
                  <a:pt x="1328784" y="2815755"/>
                  <a:pt x="1375642" y="2817621"/>
                  <a:pt x="1415003" y="2856798"/>
                </a:cubicBezTo>
                <a:cubicBezTo>
                  <a:pt x="1456237" y="2897840"/>
                  <a:pt x="1489975" y="2895975"/>
                  <a:pt x="1508718" y="2968732"/>
                </a:cubicBezTo>
                <a:lnTo>
                  <a:pt x="1525587" y="3048951"/>
                </a:lnTo>
                <a:lnTo>
                  <a:pt x="1525809" y="3048951"/>
                </a:lnTo>
                <a:cubicBezTo>
                  <a:pt x="1538931" y="3123599"/>
                  <a:pt x="1548304" y="3203845"/>
                  <a:pt x="1548304" y="3203845"/>
                </a:cubicBezTo>
                <a:cubicBezTo>
                  <a:pt x="1548304" y="3203845"/>
                  <a:pt x="1597042" y="3285958"/>
                  <a:pt x="1597042" y="3308352"/>
                </a:cubicBezTo>
                <a:cubicBezTo>
                  <a:pt x="1597042" y="3330747"/>
                  <a:pt x="1604540" y="3347542"/>
                  <a:pt x="1621411" y="3364338"/>
                </a:cubicBezTo>
                <a:cubicBezTo>
                  <a:pt x="1640157" y="3381134"/>
                  <a:pt x="1694519" y="3410993"/>
                  <a:pt x="1713265" y="3429655"/>
                </a:cubicBezTo>
                <a:cubicBezTo>
                  <a:pt x="1733885" y="3448317"/>
                  <a:pt x="1760129" y="3483774"/>
                  <a:pt x="1760129" y="3483774"/>
                </a:cubicBezTo>
                <a:cubicBezTo>
                  <a:pt x="1876351" y="3310218"/>
                  <a:pt x="1876351" y="3310218"/>
                  <a:pt x="1876351" y="3310218"/>
                </a:cubicBezTo>
                <a:cubicBezTo>
                  <a:pt x="1902595" y="3334479"/>
                  <a:pt x="1902595" y="3334479"/>
                  <a:pt x="1902595" y="3334479"/>
                </a:cubicBezTo>
                <a:cubicBezTo>
                  <a:pt x="1925090" y="3265429"/>
                  <a:pt x="1925090" y="3265429"/>
                  <a:pt x="1925090" y="3265429"/>
                </a:cubicBezTo>
                <a:cubicBezTo>
                  <a:pt x="2301876" y="3446451"/>
                  <a:pt x="2301876" y="3446451"/>
                  <a:pt x="2301876" y="3446451"/>
                </a:cubicBezTo>
                <a:cubicBezTo>
                  <a:pt x="2253137" y="3480042"/>
                  <a:pt x="2253137" y="3480042"/>
                  <a:pt x="2253137" y="3480042"/>
                </a:cubicBezTo>
                <a:cubicBezTo>
                  <a:pt x="2273757" y="3511767"/>
                  <a:pt x="2273757" y="3511767"/>
                  <a:pt x="2273757" y="3511767"/>
                </a:cubicBezTo>
                <a:cubicBezTo>
                  <a:pt x="2200650" y="3601345"/>
                  <a:pt x="2200650" y="3601345"/>
                  <a:pt x="2200650" y="3601345"/>
                </a:cubicBezTo>
                <a:lnTo>
                  <a:pt x="2238141" y="3655464"/>
                </a:lnTo>
                <a:cubicBezTo>
                  <a:pt x="2301876" y="3748774"/>
                  <a:pt x="2301876" y="3748774"/>
                  <a:pt x="2301876" y="3748774"/>
                </a:cubicBezTo>
                <a:cubicBezTo>
                  <a:pt x="2301876" y="3748774"/>
                  <a:pt x="2099424" y="4026837"/>
                  <a:pt x="2061933" y="4026837"/>
                </a:cubicBezTo>
                <a:cubicBezTo>
                  <a:pt x="2024442" y="4026837"/>
                  <a:pt x="1990699" y="4047365"/>
                  <a:pt x="1990699" y="4047365"/>
                </a:cubicBezTo>
                <a:cubicBezTo>
                  <a:pt x="1990699" y="4047365"/>
                  <a:pt x="1900721" y="4129478"/>
                  <a:pt x="1900721" y="4168668"/>
                </a:cubicBezTo>
                <a:cubicBezTo>
                  <a:pt x="1900721" y="4207858"/>
                  <a:pt x="1838860" y="4469125"/>
                  <a:pt x="1810742" y="4497118"/>
                </a:cubicBezTo>
                <a:cubicBezTo>
                  <a:pt x="1784498" y="4525111"/>
                  <a:pt x="1748881" y="4519512"/>
                  <a:pt x="1748881" y="4519512"/>
                </a:cubicBezTo>
                <a:cubicBezTo>
                  <a:pt x="1769502" y="4728526"/>
                  <a:pt x="1769502" y="4728526"/>
                  <a:pt x="1769502" y="4728526"/>
                </a:cubicBezTo>
                <a:lnTo>
                  <a:pt x="1770203" y="4728526"/>
                </a:lnTo>
                <a:cubicBezTo>
                  <a:pt x="1811482" y="5137237"/>
                  <a:pt x="1811482" y="5137237"/>
                  <a:pt x="1811482" y="5137237"/>
                </a:cubicBezTo>
                <a:cubicBezTo>
                  <a:pt x="1800224" y="5226817"/>
                  <a:pt x="1800224" y="5226817"/>
                  <a:pt x="1800224" y="5226817"/>
                </a:cubicBezTo>
                <a:cubicBezTo>
                  <a:pt x="1800224" y="5226817"/>
                  <a:pt x="1811834" y="5274057"/>
                  <a:pt x="1817638" y="5316572"/>
                </a:cubicBezTo>
                <a:lnTo>
                  <a:pt x="1820206" y="5347638"/>
                </a:lnTo>
                <a:lnTo>
                  <a:pt x="1820575" y="5347638"/>
                </a:lnTo>
                <a:lnTo>
                  <a:pt x="1820347" y="5349343"/>
                </a:lnTo>
                <a:lnTo>
                  <a:pt x="1820863" y="5355589"/>
                </a:lnTo>
                <a:lnTo>
                  <a:pt x="1819511" y="5355589"/>
                </a:lnTo>
                <a:lnTo>
                  <a:pt x="1816825" y="5375645"/>
                </a:lnTo>
                <a:cubicBezTo>
                  <a:pt x="1799951" y="5390582"/>
                  <a:pt x="1786826" y="5407386"/>
                  <a:pt x="1786826" y="5407386"/>
                </a:cubicBezTo>
                <a:cubicBezTo>
                  <a:pt x="1786826" y="5407386"/>
                  <a:pt x="1788701" y="5433526"/>
                  <a:pt x="1771827" y="5450331"/>
                </a:cubicBezTo>
                <a:cubicBezTo>
                  <a:pt x="1754952" y="5465268"/>
                  <a:pt x="1747452" y="5498876"/>
                  <a:pt x="1747452" y="5498876"/>
                </a:cubicBezTo>
                <a:cubicBezTo>
                  <a:pt x="1754952" y="5616506"/>
                  <a:pt x="1754952" y="5616506"/>
                  <a:pt x="1754952" y="5616506"/>
                </a:cubicBezTo>
                <a:cubicBezTo>
                  <a:pt x="1754952" y="5616506"/>
                  <a:pt x="1734328" y="5640779"/>
                  <a:pt x="1734328" y="5676255"/>
                </a:cubicBezTo>
                <a:cubicBezTo>
                  <a:pt x="1739952" y="6085159"/>
                  <a:pt x="1739952" y="6085159"/>
                  <a:pt x="1739952" y="6085159"/>
                </a:cubicBezTo>
                <a:cubicBezTo>
                  <a:pt x="1739952" y="6085159"/>
                  <a:pt x="1728703" y="6146775"/>
                  <a:pt x="1694954" y="6146775"/>
                </a:cubicBezTo>
                <a:cubicBezTo>
                  <a:pt x="1659330" y="6146775"/>
                  <a:pt x="1717453" y="6725588"/>
                  <a:pt x="1717453" y="6725588"/>
                </a:cubicBezTo>
                <a:cubicBezTo>
                  <a:pt x="0" y="6725588"/>
                  <a:pt x="0" y="6725588"/>
                  <a:pt x="0" y="6725588"/>
                </a:cubicBezTo>
                <a:cubicBezTo>
                  <a:pt x="48748" y="6677043"/>
                  <a:pt x="114372" y="6606091"/>
                  <a:pt x="114372" y="6572483"/>
                </a:cubicBezTo>
                <a:cubicBezTo>
                  <a:pt x="114372" y="6520203"/>
                  <a:pt x="174370" y="6393237"/>
                  <a:pt x="174370" y="6393237"/>
                </a:cubicBezTo>
                <a:cubicBezTo>
                  <a:pt x="174370" y="6393237"/>
                  <a:pt x="121871" y="6393237"/>
                  <a:pt x="121871" y="6311083"/>
                </a:cubicBezTo>
                <a:cubicBezTo>
                  <a:pt x="121871" y="6228929"/>
                  <a:pt x="121871" y="6228929"/>
                  <a:pt x="121871" y="6228929"/>
                </a:cubicBezTo>
                <a:cubicBezTo>
                  <a:pt x="121871" y="6228929"/>
                  <a:pt x="174370" y="5907780"/>
                  <a:pt x="174370" y="5773346"/>
                </a:cubicBezTo>
                <a:cubicBezTo>
                  <a:pt x="174370" y="5638912"/>
                  <a:pt x="271867" y="5474603"/>
                  <a:pt x="271867" y="5474603"/>
                </a:cubicBezTo>
                <a:cubicBezTo>
                  <a:pt x="271867" y="5474603"/>
                  <a:pt x="271867" y="5444146"/>
                  <a:pt x="271867" y="5398197"/>
                </a:cubicBezTo>
                <a:lnTo>
                  <a:pt x="271867" y="5355589"/>
                </a:lnTo>
                <a:lnTo>
                  <a:pt x="271033" y="5355589"/>
                </a:lnTo>
                <a:cubicBezTo>
                  <a:pt x="271033" y="5333194"/>
                  <a:pt x="271033" y="5333194"/>
                  <a:pt x="271033" y="5333194"/>
                </a:cubicBezTo>
                <a:cubicBezTo>
                  <a:pt x="271033" y="5251079"/>
                  <a:pt x="271033" y="5034593"/>
                  <a:pt x="271033" y="5034593"/>
                </a:cubicBezTo>
                <a:cubicBezTo>
                  <a:pt x="338580" y="4907687"/>
                  <a:pt x="338580" y="4907687"/>
                  <a:pt x="338580" y="4907687"/>
                </a:cubicBezTo>
                <a:cubicBezTo>
                  <a:pt x="338580" y="4907687"/>
                  <a:pt x="259775" y="4805043"/>
                  <a:pt x="242888" y="4728526"/>
                </a:cubicBezTo>
                <a:lnTo>
                  <a:pt x="243611" y="4728526"/>
                </a:lnTo>
                <a:cubicBezTo>
                  <a:pt x="243611" y="4721061"/>
                  <a:pt x="241736" y="4713597"/>
                  <a:pt x="241736" y="4706132"/>
                </a:cubicBezTo>
                <a:cubicBezTo>
                  <a:pt x="241736" y="4631484"/>
                  <a:pt x="73026" y="4560569"/>
                  <a:pt x="144259" y="4489653"/>
                </a:cubicBezTo>
                <a:cubicBezTo>
                  <a:pt x="215492" y="4418738"/>
                  <a:pt x="339213" y="4235851"/>
                  <a:pt x="339213" y="4235851"/>
                </a:cubicBezTo>
                <a:cubicBezTo>
                  <a:pt x="339213" y="4131344"/>
                  <a:pt x="339213" y="4131344"/>
                  <a:pt x="339213" y="4131344"/>
                </a:cubicBezTo>
                <a:cubicBezTo>
                  <a:pt x="339213" y="4131344"/>
                  <a:pt x="144259" y="4123879"/>
                  <a:pt x="144259" y="3967119"/>
                </a:cubicBezTo>
                <a:cubicBezTo>
                  <a:pt x="144259" y="3810358"/>
                  <a:pt x="339213" y="3526697"/>
                  <a:pt x="339213" y="3526697"/>
                </a:cubicBezTo>
                <a:cubicBezTo>
                  <a:pt x="339213" y="3526697"/>
                  <a:pt x="196747" y="3302753"/>
                  <a:pt x="196747" y="3228106"/>
                </a:cubicBezTo>
                <a:cubicBezTo>
                  <a:pt x="196747" y="3153458"/>
                  <a:pt x="256732" y="3086275"/>
                  <a:pt x="256732" y="3086275"/>
                </a:cubicBezTo>
                <a:cubicBezTo>
                  <a:pt x="256732" y="3086275"/>
                  <a:pt x="204245" y="3071345"/>
                  <a:pt x="166754" y="3048951"/>
                </a:cubicBezTo>
                <a:lnTo>
                  <a:pt x="167175" y="3048951"/>
                </a:lnTo>
                <a:cubicBezTo>
                  <a:pt x="138647" y="3032158"/>
                  <a:pt x="121530" y="3011633"/>
                  <a:pt x="144352" y="2989242"/>
                </a:cubicBezTo>
                <a:cubicBezTo>
                  <a:pt x="197604" y="2936998"/>
                  <a:pt x="197604" y="2936998"/>
                  <a:pt x="197604" y="2936998"/>
                </a:cubicBezTo>
                <a:cubicBezTo>
                  <a:pt x="197604" y="2936998"/>
                  <a:pt x="144352" y="2877289"/>
                  <a:pt x="144352" y="2810116"/>
                </a:cubicBezTo>
                <a:cubicBezTo>
                  <a:pt x="144352" y="2742943"/>
                  <a:pt x="144352" y="2690699"/>
                  <a:pt x="144352" y="2690699"/>
                </a:cubicBezTo>
                <a:cubicBezTo>
                  <a:pt x="144352" y="2690699"/>
                  <a:pt x="102511" y="2629124"/>
                  <a:pt x="77787" y="2548890"/>
                </a:cubicBezTo>
                <a:lnTo>
                  <a:pt x="78783" y="2548890"/>
                </a:lnTo>
                <a:lnTo>
                  <a:pt x="66834" y="2498117"/>
                </a:lnTo>
                <a:cubicBezTo>
                  <a:pt x="63788" y="2480415"/>
                  <a:pt x="61913" y="2462248"/>
                  <a:pt x="61913" y="2444547"/>
                </a:cubicBezTo>
                <a:cubicBezTo>
                  <a:pt x="61913" y="2338339"/>
                  <a:pt x="183756" y="2161325"/>
                  <a:pt x="223121" y="2109153"/>
                </a:cubicBezTo>
                <a:lnTo>
                  <a:pt x="225387" y="2109153"/>
                </a:lnTo>
                <a:lnTo>
                  <a:pt x="233777" y="2097940"/>
                </a:lnTo>
                <a:cubicBezTo>
                  <a:pt x="233777" y="2097940"/>
                  <a:pt x="226283" y="2090428"/>
                  <a:pt x="226283" y="2000289"/>
                </a:cubicBezTo>
                <a:cubicBezTo>
                  <a:pt x="226283" y="1985266"/>
                  <a:pt x="224410" y="1972120"/>
                  <a:pt x="220663" y="1958975"/>
                </a:cubicBezTo>
                <a:lnTo>
                  <a:pt x="224553" y="1959004"/>
                </a:lnTo>
                <a:lnTo>
                  <a:pt x="205142" y="1905821"/>
                </a:lnTo>
                <a:cubicBezTo>
                  <a:pt x="180939" y="1850951"/>
                  <a:pt x="148317" y="1793192"/>
                  <a:pt x="148317" y="1717581"/>
                </a:cubicBezTo>
                <a:cubicBezTo>
                  <a:pt x="148317" y="1598097"/>
                  <a:pt x="208183" y="1224710"/>
                  <a:pt x="208183" y="1224710"/>
                </a:cubicBezTo>
                <a:cubicBezTo>
                  <a:pt x="208183" y="1224710"/>
                  <a:pt x="172637" y="1204174"/>
                  <a:pt x="172637" y="1164968"/>
                </a:cubicBezTo>
                <a:cubicBezTo>
                  <a:pt x="172637" y="1125762"/>
                  <a:pt x="195087" y="1105226"/>
                  <a:pt x="195087" y="1105226"/>
                </a:cubicBezTo>
                <a:cubicBezTo>
                  <a:pt x="195087" y="1105226"/>
                  <a:pt x="148317" y="1041750"/>
                  <a:pt x="148317" y="1028682"/>
                </a:cubicBezTo>
                <a:cubicBezTo>
                  <a:pt x="148317" y="1015613"/>
                  <a:pt x="148317" y="1015613"/>
                  <a:pt x="148317" y="1015613"/>
                </a:cubicBezTo>
                <a:cubicBezTo>
                  <a:pt x="148317" y="1015613"/>
                  <a:pt x="122125" y="957738"/>
                  <a:pt x="122125" y="935335"/>
                </a:cubicBezTo>
                <a:cubicBezTo>
                  <a:pt x="122125" y="912932"/>
                  <a:pt x="148317" y="896129"/>
                  <a:pt x="148317" y="896129"/>
                </a:cubicBezTo>
                <a:cubicBezTo>
                  <a:pt x="133350" y="843855"/>
                  <a:pt x="133350" y="843855"/>
                  <a:pt x="133350" y="843855"/>
                </a:cubicBezTo>
                <a:cubicBezTo>
                  <a:pt x="131480" y="827053"/>
                  <a:pt x="131480" y="827053"/>
                  <a:pt x="131480" y="827053"/>
                </a:cubicBezTo>
                <a:cubicBezTo>
                  <a:pt x="131480" y="827053"/>
                  <a:pt x="110901" y="812117"/>
                  <a:pt x="110901" y="784113"/>
                </a:cubicBezTo>
                <a:cubicBezTo>
                  <a:pt x="110901" y="756109"/>
                  <a:pt x="148317" y="741174"/>
                  <a:pt x="148317" y="741174"/>
                </a:cubicBezTo>
                <a:cubicBezTo>
                  <a:pt x="148317" y="741174"/>
                  <a:pt x="107159" y="722504"/>
                  <a:pt x="107159" y="696367"/>
                </a:cubicBezTo>
                <a:cubicBezTo>
                  <a:pt x="107159" y="670230"/>
                  <a:pt x="95934" y="621690"/>
                  <a:pt x="95934" y="621690"/>
                </a:cubicBezTo>
                <a:cubicBezTo>
                  <a:pt x="95934" y="621690"/>
                  <a:pt x="13619" y="576883"/>
                  <a:pt x="13619" y="535811"/>
                </a:cubicBezTo>
                <a:cubicBezTo>
                  <a:pt x="13619" y="494738"/>
                  <a:pt x="43552" y="461133"/>
                  <a:pt x="43552" y="461133"/>
                </a:cubicBezTo>
                <a:cubicBezTo>
                  <a:pt x="11748" y="384589"/>
                  <a:pt x="11748" y="384589"/>
                  <a:pt x="11748" y="384589"/>
                </a:cubicBezTo>
                <a:cubicBezTo>
                  <a:pt x="54776" y="367786"/>
                  <a:pt x="54776" y="367786"/>
                  <a:pt x="54776" y="367786"/>
                </a:cubicBezTo>
                <a:cubicBezTo>
                  <a:pt x="54776" y="367786"/>
                  <a:pt x="52906" y="309911"/>
                  <a:pt x="109030" y="309911"/>
                </a:cubicBezTo>
                <a:cubicBezTo>
                  <a:pt x="165154" y="309911"/>
                  <a:pt x="185733" y="309911"/>
                  <a:pt x="185733" y="309911"/>
                </a:cubicBezTo>
                <a:cubicBezTo>
                  <a:pt x="185733" y="309911"/>
                  <a:pt x="148317" y="265105"/>
                  <a:pt x="148317" y="210964"/>
                </a:cubicBezTo>
                <a:cubicBezTo>
                  <a:pt x="148317" y="156823"/>
                  <a:pt x="198829" y="126952"/>
                  <a:pt x="198829" y="126952"/>
                </a:cubicBezTo>
                <a:cubicBezTo>
                  <a:pt x="198829" y="126952"/>
                  <a:pt x="195087" y="80278"/>
                  <a:pt x="183862" y="69077"/>
                </a:cubicBezTo>
                <a:cubicBezTo>
                  <a:pt x="172637" y="57875"/>
                  <a:pt x="174508" y="52274"/>
                  <a:pt x="174508" y="52274"/>
                </a:cubicBezTo>
                <a:cubicBezTo>
                  <a:pt x="239987" y="93347"/>
                  <a:pt x="239987" y="93347"/>
                  <a:pt x="239987" y="93347"/>
                </a:cubicBezTo>
                <a:cubicBezTo>
                  <a:pt x="239987" y="93347"/>
                  <a:pt x="260566" y="76544"/>
                  <a:pt x="283016" y="52274"/>
                </a:cubicBezTo>
                <a:cubicBezTo>
                  <a:pt x="307336" y="29871"/>
                  <a:pt x="342881" y="35472"/>
                  <a:pt x="342881" y="35472"/>
                </a:cubicBezTo>
                <a:cubicBezTo>
                  <a:pt x="367202" y="0"/>
                  <a:pt x="367202" y="0"/>
                  <a:pt x="36720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4797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BBC4CC76-D315-4ECA-9709-747F2245847D}"/>
              </a:ext>
            </a:extLst>
          </p:cNvPr>
          <p:cNvSpPr/>
          <p:nvPr userDrawn="1"/>
        </p:nvSpPr>
        <p:spPr>
          <a:xfrm>
            <a:off x="55763" y="-39688"/>
            <a:ext cx="5180213" cy="6859588"/>
          </a:xfrm>
          <a:custGeom>
            <a:avLst/>
            <a:gdLst>
              <a:gd name="connsiteX0" fmla="*/ 1131663 w 5180213"/>
              <a:gd name="connsiteY0" fmla="*/ 0 h 6859588"/>
              <a:gd name="connsiteX1" fmla="*/ 1088470 w 5180213"/>
              <a:gd name="connsiteY1" fmla="*/ 481616 h 6859588"/>
              <a:gd name="connsiteX2" fmla="*/ 1176584 w 5180213"/>
              <a:gd name="connsiteY2" fmla="*/ 939151 h 6859588"/>
              <a:gd name="connsiteX3" fmla="*/ 1287158 w 5180213"/>
              <a:gd name="connsiteY3" fmla="*/ 834228 h 6859588"/>
              <a:gd name="connsiteX4" fmla="*/ 1275064 w 5180213"/>
              <a:gd name="connsiteY4" fmla="*/ 667382 h 6859588"/>
              <a:gd name="connsiteX5" fmla="*/ 1437471 w 5180213"/>
              <a:gd name="connsiteY5" fmla="*/ 385293 h 6859588"/>
              <a:gd name="connsiteX6" fmla="*/ 1687992 w 5180213"/>
              <a:gd name="connsiteY6" fmla="*/ 541818 h 6859588"/>
              <a:gd name="connsiteX7" fmla="*/ 1549773 w 5180213"/>
              <a:gd name="connsiteY7" fmla="*/ 861749 h 6859588"/>
              <a:gd name="connsiteX8" fmla="*/ 1567051 w 5180213"/>
              <a:gd name="connsiteY8" fmla="*/ 952912 h 6859588"/>
              <a:gd name="connsiteX9" fmla="*/ 1637888 w 5180213"/>
              <a:gd name="connsiteY9" fmla="*/ 1527411 h 6859588"/>
              <a:gd name="connsiteX10" fmla="*/ 1637888 w 5180213"/>
              <a:gd name="connsiteY10" fmla="*/ 1769939 h 6859588"/>
              <a:gd name="connsiteX11" fmla="*/ 1726002 w 5180213"/>
              <a:gd name="connsiteY11" fmla="*/ 1866262 h 6859588"/>
              <a:gd name="connsiteX12" fmla="*/ 1814116 w 5180213"/>
              <a:gd name="connsiteY12" fmla="*/ 1845621 h 6859588"/>
              <a:gd name="connsiteX13" fmla="*/ 1979978 w 5180213"/>
              <a:gd name="connsiteY13" fmla="*/ 1632334 h 6859588"/>
              <a:gd name="connsiteX14" fmla="*/ 2038721 w 5180213"/>
              <a:gd name="connsiteY14" fmla="*/ 1346805 h 6859588"/>
              <a:gd name="connsiteX15" fmla="*/ 2273692 w 5180213"/>
              <a:gd name="connsiteY15" fmla="*/ 1253922 h 6859588"/>
              <a:gd name="connsiteX16" fmla="*/ 2327252 w 5180213"/>
              <a:gd name="connsiteY16" fmla="*/ 1560092 h 6859588"/>
              <a:gd name="connsiteX17" fmla="*/ 2429188 w 5180213"/>
              <a:gd name="connsiteY17" fmla="*/ 1807780 h 6859588"/>
              <a:gd name="connsiteX18" fmla="*/ 2660703 w 5180213"/>
              <a:gd name="connsiteY18" fmla="*/ 1788860 h 6859588"/>
              <a:gd name="connsiteX19" fmla="*/ 2620966 w 5180213"/>
              <a:gd name="connsiteY19" fmla="*/ 2065789 h 6859588"/>
              <a:gd name="connsiteX20" fmla="*/ 2394633 w 5180213"/>
              <a:gd name="connsiteY20" fmla="*/ 2282516 h 6859588"/>
              <a:gd name="connsiteX21" fmla="*/ 2382539 w 5180213"/>
              <a:gd name="connsiteY21" fmla="*/ 2363359 h 6859588"/>
              <a:gd name="connsiteX22" fmla="*/ 2430915 w 5180213"/>
              <a:gd name="connsiteY22" fmla="*/ 2414960 h 6859588"/>
              <a:gd name="connsiteX23" fmla="*/ 2508663 w 5180213"/>
              <a:gd name="connsiteY23" fmla="*/ 2619647 h 6859588"/>
              <a:gd name="connsiteX24" fmla="*/ 2748817 w 5180213"/>
              <a:gd name="connsiteY24" fmla="*/ 2346158 h 6859588"/>
              <a:gd name="connsiteX25" fmla="*/ 2721174 w 5180213"/>
              <a:gd name="connsiteY25" fmla="*/ 2213714 h 6859588"/>
              <a:gd name="connsiteX26" fmla="*/ 2792011 w 5180213"/>
              <a:gd name="connsiteY26" fmla="*/ 2086429 h 6859588"/>
              <a:gd name="connsiteX27" fmla="*/ 3420904 w 5180213"/>
              <a:gd name="connsiteY27" fmla="*/ 1527411 h 6859588"/>
              <a:gd name="connsiteX28" fmla="*/ 3498652 w 5180213"/>
              <a:gd name="connsiteY28" fmla="*/ 1867982 h 6859588"/>
              <a:gd name="connsiteX29" fmla="*/ 3244676 w 5180213"/>
              <a:gd name="connsiteY29" fmla="*/ 2170712 h 6859588"/>
              <a:gd name="connsiteX30" fmla="*/ 3206666 w 5180213"/>
              <a:gd name="connsiteY30" fmla="*/ 2531925 h 6859588"/>
              <a:gd name="connsiteX31" fmla="*/ 3279230 w 5180213"/>
              <a:gd name="connsiteY31" fmla="*/ 2621367 h 6859588"/>
              <a:gd name="connsiteX32" fmla="*/ 3246404 w 5180213"/>
              <a:gd name="connsiteY32" fmla="*/ 2738331 h 6859588"/>
              <a:gd name="connsiteX33" fmla="*/ 2878397 w 5180213"/>
              <a:gd name="connsiteY33" fmla="*/ 3188986 h 6859588"/>
              <a:gd name="connsiteX34" fmla="*/ 3137557 w 5180213"/>
              <a:gd name="connsiteY34" fmla="*/ 3445275 h 6859588"/>
              <a:gd name="connsiteX35" fmla="*/ 3391533 w 5180213"/>
              <a:gd name="connsiteY35" fmla="*/ 3247468 h 6859588"/>
              <a:gd name="connsiteX36" fmla="*/ 3413993 w 5180213"/>
              <a:gd name="connsiteY36" fmla="*/ 3125344 h 6859588"/>
              <a:gd name="connsiteX37" fmla="*/ 4110268 w 5180213"/>
              <a:gd name="connsiteY37" fmla="*/ 2347878 h 6859588"/>
              <a:gd name="connsiteX38" fmla="*/ 4224298 w 5180213"/>
              <a:gd name="connsiteY38" fmla="*/ 2574926 h 6859588"/>
              <a:gd name="connsiteX39" fmla="*/ 3984144 w 5180213"/>
              <a:gd name="connsiteY39" fmla="*/ 2841535 h 6859588"/>
              <a:gd name="connsiteX40" fmla="*/ 3982416 w 5180213"/>
              <a:gd name="connsiteY40" fmla="*/ 3223387 h 6859588"/>
              <a:gd name="connsiteX41" fmla="*/ 3450276 w 5180213"/>
              <a:gd name="connsiteY41" fmla="*/ 3925171 h 6859588"/>
              <a:gd name="connsiteX42" fmla="*/ 3420904 w 5180213"/>
              <a:gd name="connsiteY42" fmla="*/ 4079976 h 6859588"/>
              <a:gd name="connsiteX43" fmla="*/ 3177294 w 5180213"/>
              <a:gd name="connsiteY43" fmla="*/ 4324224 h 6859588"/>
              <a:gd name="connsiteX44" fmla="*/ 3752628 w 5180213"/>
              <a:gd name="connsiteY44" fmla="*/ 4380986 h 6859588"/>
              <a:gd name="connsiteX45" fmla="*/ 3768178 w 5180213"/>
              <a:gd name="connsiteY45" fmla="*/ 4009453 h 6859588"/>
              <a:gd name="connsiteX46" fmla="*/ 4073986 w 5180213"/>
              <a:gd name="connsiteY46" fmla="*/ 3713604 h 6859588"/>
              <a:gd name="connsiteX47" fmla="*/ 4272675 w 5180213"/>
              <a:gd name="connsiteY47" fmla="*/ 3603520 h 6859588"/>
              <a:gd name="connsiteX48" fmla="*/ 4464453 w 5180213"/>
              <a:gd name="connsiteY48" fmla="*/ 3691243 h 6859588"/>
              <a:gd name="connsiteX49" fmla="*/ 4212204 w 5180213"/>
              <a:gd name="connsiteY49" fmla="*/ 4193500 h 6859588"/>
              <a:gd name="connsiteX50" fmla="*/ 4265764 w 5180213"/>
              <a:gd name="connsiteY50" fmla="*/ 4307023 h 6859588"/>
              <a:gd name="connsiteX51" fmla="*/ 4246759 w 5180213"/>
              <a:gd name="connsiteY51" fmla="*/ 4398186 h 6859588"/>
              <a:gd name="connsiteX52" fmla="*/ 3526296 w 5180213"/>
              <a:gd name="connsiteY52" fmla="*/ 5136091 h 6859588"/>
              <a:gd name="connsiteX53" fmla="*/ 3388077 w 5180213"/>
              <a:gd name="connsiteY53" fmla="*/ 5340778 h 6859588"/>
              <a:gd name="connsiteX54" fmla="*/ 3445092 w 5180213"/>
              <a:gd name="connsiteY54" fmla="*/ 5383779 h 6859588"/>
              <a:gd name="connsiteX55" fmla="*/ 3771633 w 5180213"/>
              <a:gd name="connsiteY55" fmla="*/ 5399260 h 6859588"/>
              <a:gd name="connsiteX56" fmla="*/ 3833832 w 5180213"/>
              <a:gd name="connsiteY56" fmla="*/ 5247895 h 6859588"/>
              <a:gd name="connsiteX57" fmla="*/ 4594033 w 5180213"/>
              <a:gd name="connsiteY57" fmla="*/ 4767999 h 6859588"/>
              <a:gd name="connsiteX58" fmla="*/ 4804816 w 5180213"/>
              <a:gd name="connsiteY58" fmla="*/ 4577072 h 6859588"/>
              <a:gd name="connsiteX59" fmla="*/ 5006960 w 5180213"/>
              <a:gd name="connsiteY59" fmla="*/ 4761119 h 6859588"/>
              <a:gd name="connsiteX60" fmla="*/ 4868742 w 5180213"/>
              <a:gd name="connsiteY60" fmla="*/ 5027727 h 6859588"/>
              <a:gd name="connsiteX61" fmla="*/ 4618221 w 5180213"/>
              <a:gd name="connsiteY61" fmla="*/ 5210053 h 6859588"/>
              <a:gd name="connsiteX62" fmla="*/ 4531834 w 5180213"/>
              <a:gd name="connsiteY62" fmla="*/ 5332177 h 6859588"/>
              <a:gd name="connsiteX63" fmla="*/ 4530107 w 5180213"/>
              <a:gd name="connsiteY63" fmla="*/ 5438821 h 6859588"/>
              <a:gd name="connsiteX64" fmla="*/ 4459270 w 5180213"/>
              <a:gd name="connsiteY64" fmla="*/ 5560945 h 6859588"/>
              <a:gd name="connsiteX65" fmla="*/ 4179377 w 5180213"/>
              <a:gd name="connsiteY65" fmla="*/ 5877436 h 6859588"/>
              <a:gd name="connsiteX66" fmla="*/ 4801360 w 5180213"/>
              <a:gd name="connsiteY66" fmla="*/ 5784553 h 6859588"/>
              <a:gd name="connsiteX67" fmla="*/ 4336601 w 5180213"/>
              <a:gd name="connsiteY67" fmla="*/ 6273049 h 6859588"/>
              <a:gd name="connsiteX68" fmla="*/ 4436809 w 5180213"/>
              <a:gd name="connsiteY68" fmla="*/ 6476016 h 6859588"/>
              <a:gd name="connsiteX69" fmla="*/ 4291680 w 5180213"/>
              <a:gd name="connsiteY69" fmla="*/ 6701343 h 6859588"/>
              <a:gd name="connsiteX70" fmla="*/ 4433354 w 5180213"/>
              <a:gd name="connsiteY70" fmla="*/ 6746064 h 6859588"/>
              <a:gd name="connsiteX71" fmla="*/ 4759895 w 5180213"/>
              <a:gd name="connsiteY71" fmla="*/ 6568899 h 6859588"/>
              <a:gd name="connsiteX72" fmla="*/ 4989683 w 5180213"/>
              <a:gd name="connsiteY72" fmla="*/ 6505256 h 6859588"/>
              <a:gd name="connsiteX73" fmla="*/ 5179733 w 5180213"/>
              <a:gd name="connsiteY73" fmla="*/ 6627381 h 6859588"/>
              <a:gd name="connsiteX74" fmla="*/ 5145178 w 5180213"/>
              <a:gd name="connsiteY74" fmla="*/ 6728864 h 6859588"/>
              <a:gd name="connsiteX75" fmla="*/ 4834187 w 5180213"/>
              <a:gd name="connsiteY75" fmla="*/ 6844108 h 6859588"/>
              <a:gd name="connsiteX76" fmla="*/ 4645864 w 5180213"/>
              <a:gd name="connsiteY76" fmla="*/ 6859588 h 6859588"/>
              <a:gd name="connsiteX77" fmla="*/ 0 w 5180213"/>
              <a:gd name="connsiteY77" fmla="*/ 6859588 h 6859588"/>
              <a:gd name="connsiteX78" fmla="*/ 0 w 5180213"/>
              <a:gd name="connsiteY78" fmla="*/ 2650608 h 6859588"/>
              <a:gd name="connsiteX79" fmla="*/ 209055 w 5180213"/>
              <a:gd name="connsiteY79" fmla="*/ 2246395 h 6859588"/>
              <a:gd name="connsiteX80" fmla="*/ 545963 w 5180213"/>
              <a:gd name="connsiteY80" fmla="*/ 1740698 h 6859588"/>
              <a:gd name="connsiteX81" fmla="*/ 252249 w 5180213"/>
              <a:gd name="connsiteY81" fmla="*/ 1148998 h 6859588"/>
              <a:gd name="connsiteX82" fmla="*/ 186595 w 5180213"/>
              <a:gd name="connsiteY82" fmla="*/ 966672 h 6859588"/>
              <a:gd name="connsiteX83" fmla="*/ 266070 w 5180213"/>
              <a:gd name="connsiteY83" fmla="*/ 798107 h 6859588"/>
              <a:gd name="connsiteX84" fmla="*/ 319630 w 5180213"/>
              <a:gd name="connsiteY84" fmla="*/ 791226 h 6859588"/>
              <a:gd name="connsiteX85" fmla="*/ 345546 w 5180213"/>
              <a:gd name="connsiteY85" fmla="*/ 825627 h 6859588"/>
              <a:gd name="connsiteX86" fmla="*/ 442299 w 5180213"/>
              <a:gd name="connsiteY86" fmla="*/ 1083636 h 6859588"/>
              <a:gd name="connsiteX87" fmla="*/ 507953 w 5180213"/>
              <a:gd name="connsiteY87" fmla="*/ 1240161 h 6859588"/>
              <a:gd name="connsiteX88" fmla="*/ 585700 w 5180213"/>
              <a:gd name="connsiteY88" fmla="*/ 1319284 h 6859588"/>
              <a:gd name="connsiteX89" fmla="*/ 934702 w 5180213"/>
              <a:gd name="connsiteY89" fmla="*/ 1518811 h 6859588"/>
              <a:gd name="connsiteX90" fmla="*/ 965801 w 5180213"/>
              <a:gd name="connsiteY90" fmla="*/ 1173079 h 6859588"/>
              <a:gd name="connsiteX91" fmla="*/ 703186 w 5180213"/>
              <a:gd name="connsiteY91" fmla="*/ 639861 h 6859588"/>
              <a:gd name="connsiteX92" fmla="*/ 647899 w 5180213"/>
              <a:gd name="connsiteY92" fmla="*/ 540098 h 6859588"/>
              <a:gd name="connsiteX93" fmla="*/ 701458 w 5180213"/>
              <a:gd name="connsiteY93" fmla="*/ 390453 h 6859588"/>
              <a:gd name="connsiteX94" fmla="*/ 1131663 w 5180213"/>
              <a:gd name="connsiteY94" fmla="*/ 0 h 685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5180213" h="6859588">
                <a:moveTo>
                  <a:pt x="1131663" y="0"/>
                </a:moveTo>
                <a:cubicBezTo>
                  <a:pt x="1183495" y="154805"/>
                  <a:pt x="1124752" y="323371"/>
                  <a:pt x="1088470" y="481616"/>
                </a:cubicBezTo>
                <a:cubicBezTo>
                  <a:pt x="1052187" y="641581"/>
                  <a:pt x="1050459" y="835948"/>
                  <a:pt x="1176584" y="939151"/>
                </a:cubicBezTo>
                <a:cubicBezTo>
                  <a:pt x="1233599" y="946031"/>
                  <a:pt x="1278520" y="889270"/>
                  <a:pt x="1287158" y="834228"/>
                </a:cubicBezTo>
                <a:cubicBezTo>
                  <a:pt x="1294069" y="777466"/>
                  <a:pt x="1278520" y="722424"/>
                  <a:pt x="1275064" y="667382"/>
                </a:cubicBezTo>
                <a:cubicBezTo>
                  <a:pt x="1268154" y="550418"/>
                  <a:pt x="1328624" y="424854"/>
                  <a:pt x="1437471" y="385293"/>
                </a:cubicBezTo>
                <a:cubicBezTo>
                  <a:pt x="1546318" y="344012"/>
                  <a:pt x="1691447" y="426574"/>
                  <a:pt x="1687992" y="541818"/>
                </a:cubicBezTo>
                <a:cubicBezTo>
                  <a:pt x="1684536" y="660502"/>
                  <a:pt x="1549773" y="744785"/>
                  <a:pt x="1549773" y="861749"/>
                </a:cubicBezTo>
                <a:cubicBezTo>
                  <a:pt x="1549773" y="892710"/>
                  <a:pt x="1558412" y="923671"/>
                  <a:pt x="1567051" y="952912"/>
                </a:cubicBezTo>
                <a:cubicBezTo>
                  <a:pt x="1622338" y="1138678"/>
                  <a:pt x="1646526" y="1333044"/>
                  <a:pt x="1637888" y="1527411"/>
                </a:cubicBezTo>
                <a:cubicBezTo>
                  <a:pt x="1636160" y="1585893"/>
                  <a:pt x="1617155" y="1690816"/>
                  <a:pt x="1637888" y="1769939"/>
                </a:cubicBezTo>
                <a:cubicBezTo>
                  <a:pt x="1649982" y="1816380"/>
                  <a:pt x="1674170" y="1852502"/>
                  <a:pt x="1726002" y="1866262"/>
                </a:cubicBezTo>
                <a:cubicBezTo>
                  <a:pt x="1755373" y="1874862"/>
                  <a:pt x="1788200" y="1861102"/>
                  <a:pt x="1814116" y="1845621"/>
                </a:cubicBezTo>
                <a:cubicBezTo>
                  <a:pt x="1893591" y="1797460"/>
                  <a:pt x="1952334" y="1720057"/>
                  <a:pt x="1979978" y="1632334"/>
                </a:cubicBezTo>
                <a:cubicBezTo>
                  <a:pt x="2007622" y="1539451"/>
                  <a:pt x="2000711" y="1436248"/>
                  <a:pt x="2038721" y="1346805"/>
                </a:cubicBezTo>
                <a:cubicBezTo>
                  <a:pt x="2078459" y="1257362"/>
                  <a:pt x="2201127" y="1190280"/>
                  <a:pt x="2273692" y="1253922"/>
                </a:cubicBezTo>
                <a:cubicBezTo>
                  <a:pt x="2292697" y="1357125"/>
                  <a:pt x="2309974" y="1458609"/>
                  <a:pt x="2327252" y="1560092"/>
                </a:cubicBezTo>
                <a:cubicBezTo>
                  <a:pt x="2344529" y="1649535"/>
                  <a:pt x="2363534" y="1745858"/>
                  <a:pt x="2429188" y="1807780"/>
                </a:cubicBezTo>
                <a:cubicBezTo>
                  <a:pt x="2494841" y="1869702"/>
                  <a:pt x="2622693" y="1871422"/>
                  <a:pt x="2660703" y="1788860"/>
                </a:cubicBezTo>
                <a:cubicBezTo>
                  <a:pt x="2736723" y="1861102"/>
                  <a:pt x="2695258" y="1991826"/>
                  <a:pt x="2620966" y="2065789"/>
                </a:cubicBezTo>
                <a:cubicBezTo>
                  <a:pt x="2546673" y="2141471"/>
                  <a:pt x="2446465" y="2191353"/>
                  <a:pt x="2394633" y="2282516"/>
                </a:cubicBezTo>
                <a:cubicBezTo>
                  <a:pt x="2380811" y="2306597"/>
                  <a:pt x="2372172" y="2337558"/>
                  <a:pt x="2382539" y="2363359"/>
                </a:cubicBezTo>
                <a:cubicBezTo>
                  <a:pt x="2391178" y="2385719"/>
                  <a:pt x="2413638" y="2399480"/>
                  <a:pt x="2430915" y="2414960"/>
                </a:cubicBezTo>
                <a:cubicBezTo>
                  <a:pt x="2489658" y="2464842"/>
                  <a:pt x="2519029" y="2543965"/>
                  <a:pt x="2508663" y="2619647"/>
                </a:cubicBezTo>
                <a:cubicBezTo>
                  <a:pt x="2648609" y="2628247"/>
                  <a:pt x="2774733" y="2483763"/>
                  <a:pt x="2748817" y="2346158"/>
                </a:cubicBezTo>
                <a:cubicBezTo>
                  <a:pt x="2740179" y="2301436"/>
                  <a:pt x="2717718" y="2258435"/>
                  <a:pt x="2721174" y="2213714"/>
                </a:cubicBezTo>
                <a:cubicBezTo>
                  <a:pt x="2726357" y="2163832"/>
                  <a:pt x="2759184" y="2124270"/>
                  <a:pt x="2792011" y="2086429"/>
                </a:cubicBezTo>
                <a:cubicBezTo>
                  <a:pt x="2980333" y="1878302"/>
                  <a:pt x="3191116" y="1690816"/>
                  <a:pt x="3420904" y="1527411"/>
                </a:cubicBezTo>
                <a:cubicBezTo>
                  <a:pt x="3543573" y="1575572"/>
                  <a:pt x="3560850" y="1752738"/>
                  <a:pt x="3498652" y="1867982"/>
                </a:cubicBezTo>
                <a:cubicBezTo>
                  <a:pt x="3436454" y="1984946"/>
                  <a:pt x="3324151" y="2065789"/>
                  <a:pt x="3244676" y="2170712"/>
                </a:cubicBezTo>
                <a:cubicBezTo>
                  <a:pt x="3163473" y="2273915"/>
                  <a:pt x="3120279" y="2432161"/>
                  <a:pt x="3206666" y="2531925"/>
                </a:cubicBezTo>
                <a:cubicBezTo>
                  <a:pt x="3232582" y="2561165"/>
                  <a:pt x="3268864" y="2585246"/>
                  <a:pt x="3279230" y="2621367"/>
                </a:cubicBezTo>
                <a:cubicBezTo>
                  <a:pt x="3289597" y="2662649"/>
                  <a:pt x="3268864" y="2703930"/>
                  <a:pt x="3246404" y="2738331"/>
                </a:cubicBezTo>
                <a:cubicBezTo>
                  <a:pt x="3144468" y="2903457"/>
                  <a:pt x="2830021" y="2999780"/>
                  <a:pt x="2878397" y="3188986"/>
                </a:cubicBezTo>
                <a:cubicBezTo>
                  <a:pt x="2900858" y="3280149"/>
                  <a:pt x="3047715" y="3412594"/>
                  <a:pt x="3137557" y="3445275"/>
                </a:cubicBezTo>
                <a:cubicBezTo>
                  <a:pt x="3225671" y="3477956"/>
                  <a:pt x="3346612" y="3331751"/>
                  <a:pt x="3391533" y="3247468"/>
                </a:cubicBezTo>
                <a:cubicBezTo>
                  <a:pt x="3410538" y="3211347"/>
                  <a:pt x="3410538" y="3168345"/>
                  <a:pt x="3413993" y="3125344"/>
                </a:cubicBezTo>
                <a:cubicBezTo>
                  <a:pt x="3439909" y="2753812"/>
                  <a:pt x="3740534" y="2416680"/>
                  <a:pt x="4110268" y="2347878"/>
                </a:cubicBezTo>
                <a:cubicBezTo>
                  <a:pt x="4172466" y="2409800"/>
                  <a:pt x="4241576" y="2488923"/>
                  <a:pt x="4224298" y="2574926"/>
                </a:cubicBezTo>
                <a:cubicBezTo>
                  <a:pt x="4201838" y="2695330"/>
                  <a:pt x="4042887" y="2734891"/>
                  <a:pt x="3984144" y="2841535"/>
                </a:cubicBezTo>
                <a:cubicBezTo>
                  <a:pt x="3921946" y="2955058"/>
                  <a:pt x="3992783" y="3094383"/>
                  <a:pt x="3982416" y="3223387"/>
                </a:cubicBezTo>
                <a:cubicBezTo>
                  <a:pt x="3954773" y="3522677"/>
                  <a:pt x="3522840" y="3632761"/>
                  <a:pt x="3450276" y="3925171"/>
                </a:cubicBezTo>
                <a:cubicBezTo>
                  <a:pt x="3438181" y="3975052"/>
                  <a:pt x="3438181" y="4030094"/>
                  <a:pt x="3420904" y="4079976"/>
                </a:cubicBezTo>
                <a:cubicBezTo>
                  <a:pt x="3384622" y="4191779"/>
                  <a:pt x="3154834" y="4208980"/>
                  <a:pt x="3177294" y="4324224"/>
                </a:cubicBezTo>
                <a:cubicBezTo>
                  <a:pt x="3211849" y="4503110"/>
                  <a:pt x="3529751" y="4602873"/>
                  <a:pt x="3752628" y="4380986"/>
                </a:cubicBezTo>
                <a:cubicBezTo>
                  <a:pt x="3752628" y="4380986"/>
                  <a:pt x="3692158" y="4129857"/>
                  <a:pt x="3768178" y="4009453"/>
                </a:cubicBezTo>
                <a:cubicBezTo>
                  <a:pt x="3845926" y="3890769"/>
                  <a:pt x="3961683" y="3801326"/>
                  <a:pt x="4073986" y="3713604"/>
                </a:cubicBezTo>
                <a:cubicBezTo>
                  <a:pt x="4134456" y="3667162"/>
                  <a:pt x="4198383" y="3619000"/>
                  <a:pt x="4272675" y="3603520"/>
                </a:cubicBezTo>
                <a:cubicBezTo>
                  <a:pt x="4346967" y="3589759"/>
                  <a:pt x="4436809" y="3620720"/>
                  <a:pt x="4464453" y="3691243"/>
                </a:cubicBezTo>
                <a:cubicBezTo>
                  <a:pt x="4537017" y="3878729"/>
                  <a:pt x="4141367" y="4006013"/>
                  <a:pt x="4212204" y="4193500"/>
                </a:cubicBezTo>
                <a:cubicBezTo>
                  <a:pt x="4226026" y="4233061"/>
                  <a:pt x="4260581" y="4265742"/>
                  <a:pt x="4265764" y="4307023"/>
                </a:cubicBezTo>
                <a:cubicBezTo>
                  <a:pt x="4270947" y="4337984"/>
                  <a:pt x="4258853" y="4368945"/>
                  <a:pt x="4246759" y="4398186"/>
                </a:cubicBezTo>
                <a:cubicBezTo>
                  <a:pt x="4103357" y="4718117"/>
                  <a:pt x="3844198" y="4984726"/>
                  <a:pt x="3526296" y="5136091"/>
                </a:cubicBezTo>
                <a:cubicBezTo>
                  <a:pt x="3439909" y="5177372"/>
                  <a:pt x="3332790" y="5263375"/>
                  <a:pt x="3388077" y="5340778"/>
                </a:cubicBezTo>
                <a:cubicBezTo>
                  <a:pt x="3401899" y="5361418"/>
                  <a:pt x="3424360" y="5373459"/>
                  <a:pt x="3445092" y="5383779"/>
                </a:cubicBezTo>
                <a:cubicBezTo>
                  <a:pt x="3548756" y="5438821"/>
                  <a:pt x="3693885" y="5488703"/>
                  <a:pt x="3771633" y="5399260"/>
                </a:cubicBezTo>
                <a:cubicBezTo>
                  <a:pt x="3807916" y="5357978"/>
                  <a:pt x="3813099" y="5299496"/>
                  <a:pt x="3833832" y="5247895"/>
                </a:cubicBezTo>
                <a:cubicBezTo>
                  <a:pt x="3940951" y="4960645"/>
                  <a:pt x="4384977" y="4993326"/>
                  <a:pt x="4594033" y="4767999"/>
                </a:cubicBezTo>
                <a:cubicBezTo>
                  <a:pt x="4659686" y="4695756"/>
                  <a:pt x="4709790" y="4594273"/>
                  <a:pt x="4804816" y="4577072"/>
                </a:cubicBezTo>
                <a:cubicBezTo>
                  <a:pt x="4906752" y="4558152"/>
                  <a:pt x="5001777" y="4657915"/>
                  <a:pt x="5006960" y="4761119"/>
                </a:cubicBezTo>
                <a:cubicBezTo>
                  <a:pt x="5010415" y="4864322"/>
                  <a:pt x="4946489" y="4958925"/>
                  <a:pt x="4868742" y="5027727"/>
                </a:cubicBezTo>
                <a:cubicBezTo>
                  <a:pt x="4790994" y="5096530"/>
                  <a:pt x="4699424" y="5146411"/>
                  <a:pt x="4618221" y="5210053"/>
                </a:cubicBezTo>
                <a:cubicBezTo>
                  <a:pt x="4578483" y="5242735"/>
                  <a:pt x="4538745" y="5282296"/>
                  <a:pt x="4531834" y="5332177"/>
                </a:cubicBezTo>
                <a:cubicBezTo>
                  <a:pt x="4524923" y="5366579"/>
                  <a:pt x="4535290" y="5404420"/>
                  <a:pt x="4530107" y="5438821"/>
                </a:cubicBezTo>
                <a:cubicBezTo>
                  <a:pt x="4523196" y="5485263"/>
                  <a:pt x="4490369" y="5524824"/>
                  <a:pt x="4459270" y="5560945"/>
                </a:cubicBezTo>
                <a:cubicBezTo>
                  <a:pt x="4365972" y="5665869"/>
                  <a:pt x="4272675" y="5772512"/>
                  <a:pt x="4179377" y="5877436"/>
                </a:cubicBezTo>
                <a:cubicBezTo>
                  <a:pt x="4378066" y="5951398"/>
                  <a:pt x="4673508" y="5617707"/>
                  <a:pt x="4801360" y="5784553"/>
                </a:cubicBezTo>
                <a:cubicBezTo>
                  <a:pt x="4920573" y="5942798"/>
                  <a:pt x="4535290" y="6266169"/>
                  <a:pt x="4336601" y="6273049"/>
                </a:cubicBezTo>
                <a:cubicBezTo>
                  <a:pt x="4369428" y="6341851"/>
                  <a:pt x="4455814" y="6403773"/>
                  <a:pt x="4436809" y="6476016"/>
                </a:cubicBezTo>
                <a:cubicBezTo>
                  <a:pt x="4414349" y="6558578"/>
                  <a:pt x="4360789" y="6632541"/>
                  <a:pt x="4291680" y="6701343"/>
                </a:cubicBezTo>
                <a:cubicBezTo>
                  <a:pt x="4336601" y="6725424"/>
                  <a:pt x="4383250" y="6746064"/>
                  <a:pt x="4433354" y="6746064"/>
                </a:cubicBezTo>
                <a:cubicBezTo>
                  <a:pt x="4559478" y="6747785"/>
                  <a:pt x="4651048" y="6632541"/>
                  <a:pt x="4759895" y="6568899"/>
                </a:cubicBezTo>
                <a:cubicBezTo>
                  <a:pt x="4829004" y="6525897"/>
                  <a:pt x="4910207" y="6503536"/>
                  <a:pt x="4989683" y="6505256"/>
                </a:cubicBezTo>
                <a:cubicBezTo>
                  <a:pt x="5072614" y="6505256"/>
                  <a:pt x="5169366" y="6544818"/>
                  <a:pt x="5179733" y="6627381"/>
                </a:cubicBezTo>
                <a:cubicBezTo>
                  <a:pt x="5183188" y="6663502"/>
                  <a:pt x="5167639" y="6699623"/>
                  <a:pt x="5145178" y="6728864"/>
                </a:cubicBezTo>
                <a:cubicBezTo>
                  <a:pt x="5074341" y="6818307"/>
                  <a:pt x="4948217" y="6838948"/>
                  <a:pt x="4834187" y="6844108"/>
                </a:cubicBezTo>
                <a:cubicBezTo>
                  <a:pt x="4771989" y="6847548"/>
                  <a:pt x="4706335" y="6847548"/>
                  <a:pt x="4645864" y="6859588"/>
                </a:cubicBezTo>
                <a:cubicBezTo>
                  <a:pt x="0" y="6859588"/>
                  <a:pt x="0" y="6859588"/>
                  <a:pt x="0" y="6859588"/>
                </a:cubicBezTo>
                <a:cubicBezTo>
                  <a:pt x="0" y="2650608"/>
                  <a:pt x="0" y="2650608"/>
                  <a:pt x="0" y="2650608"/>
                </a:cubicBezTo>
                <a:cubicBezTo>
                  <a:pt x="65654" y="2513004"/>
                  <a:pt x="133035" y="2377119"/>
                  <a:pt x="209055" y="2246395"/>
                </a:cubicBezTo>
                <a:cubicBezTo>
                  <a:pt x="316175" y="2062348"/>
                  <a:pt x="544235" y="1978066"/>
                  <a:pt x="545963" y="1740698"/>
                </a:cubicBezTo>
                <a:cubicBezTo>
                  <a:pt x="549418" y="1517090"/>
                  <a:pt x="368006" y="1341645"/>
                  <a:pt x="252249" y="1148998"/>
                </a:cubicBezTo>
                <a:cubicBezTo>
                  <a:pt x="219422" y="1093956"/>
                  <a:pt x="190050" y="1032034"/>
                  <a:pt x="186595" y="966672"/>
                </a:cubicBezTo>
                <a:cubicBezTo>
                  <a:pt x="183139" y="901310"/>
                  <a:pt x="209055" y="830788"/>
                  <a:pt x="266070" y="798107"/>
                </a:cubicBezTo>
                <a:cubicBezTo>
                  <a:pt x="283348" y="787786"/>
                  <a:pt x="304080" y="782626"/>
                  <a:pt x="319630" y="791226"/>
                </a:cubicBezTo>
                <a:cubicBezTo>
                  <a:pt x="333452" y="798107"/>
                  <a:pt x="340363" y="811867"/>
                  <a:pt x="345546" y="825627"/>
                </a:cubicBezTo>
                <a:cubicBezTo>
                  <a:pt x="383556" y="909910"/>
                  <a:pt x="414655" y="995913"/>
                  <a:pt x="442299" y="1083636"/>
                </a:cubicBezTo>
                <a:cubicBezTo>
                  <a:pt x="457848" y="1138678"/>
                  <a:pt x="471670" y="1195440"/>
                  <a:pt x="507953" y="1240161"/>
                </a:cubicBezTo>
                <a:cubicBezTo>
                  <a:pt x="530413" y="1269402"/>
                  <a:pt x="561512" y="1290043"/>
                  <a:pt x="585700" y="1319284"/>
                </a:cubicBezTo>
                <a:cubicBezTo>
                  <a:pt x="704914" y="1455168"/>
                  <a:pt x="717008" y="1797460"/>
                  <a:pt x="934702" y="1518811"/>
                </a:cubicBezTo>
                <a:cubicBezTo>
                  <a:pt x="1007266" y="1424207"/>
                  <a:pt x="995172" y="1290043"/>
                  <a:pt x="965801" y="1173079"/>
                </a:cubicBezTo>
                <a:cubicBezTo>
                  <a:pt x="915697" y="980433"/>
                  <a:pt x="825855" y="798107"/>
                  <a:pt x="703186" y="639861"/>
                </a:cubicBezTo>
                <a:cubicBezTo>
                  <a:pt x="680725" y="610620"/>
                  <a:pt x="654809" y="577939"/>
                  <a:pt x="647899" y="540098"/>
                </a:cubicBezTo>
                <a:cubicBezTo>
                  <a:pt x="639260" y="486776"/>
                  <a:pt x="668631" y="435175"/>
                  <a:pt x="701458" y="390453"/>
                </a:cubicBezTo>
                <a:cubicBezTo>
                  <a:pt x="815488" y="233928"/>
                  <a:pt x="964073" y="99763"/>
                  <a:pt x="1131663" y="0"/>
                </a:cubicBezTo>
                <a:close/>
              </a:path>
            </a:pathLst>
          </a:custGeom>
          <a:solidFill>
            <a:srgbClr val="ED24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D9F8845-76E1-47FF-9A25-7F5EFB5985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AB1F5-DD50-4365-A512-968F8A7E4D22}" type="datetimeFigureOut">
              <a:rPr lang="en-US" smtClean="0"/>
              <a:t>1/21/2020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20AF604-B73C-4605-A8F9-F12944E4B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16FD0B-D6F2-4E35-B1FD-CD89A7C5C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A1C59-5788-4CA8-919D-639ED9581D45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F2103752-7DE6-46C8-B33A-8A5AA01FEFA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4288"/>
            <a:ext cx="5180213" cy="6859588"/>
          </a:xfrm>
          <a:custGeom>
            <a:avLst/>
            <a:gdLst>
              <a:gd name="connsiteX0" fmla="*/ 1131663 w 5180213"/>
              <a:gd name="connsiteY0" fmla="*/ 0 h 6859588"/>
              <a:gd name="connsiteX1" fmla="*/ 1088470 w 5180213"/>
              <a:gd name="connsiteY1" fmla="*/ 481616 h 6859588"/>
              <a:gd name="connsiteX2" fmla="*/ 1176584 w 5180213"/>
              <a:gd name="connsiteY2" fmla="*/ 939151 h 6859588"/>
              <a:gd name="connsiteX3" fmla="*/ 1287158 w 5180213"/>
              <a:gd name="connsiteY3" fmla="*/ 834228 h 6859588"/>
              <a:gd name="connsiteX4" fmla="*/ 1275064 w 5180213"/>
              <a:gd name="connsiteY4" fmla="*/ 667382 h 6859588"/>
              <a:gd name="connsiteX5" fmla="*/ 1437471 w 5180213"/>
              <a:gd name="connsiteY5" fmla="*/ 385293 h 6859588"/>
              <a:gd name="connsiteX6" fmla="*/ 1687992 w 5180213"/>
              <a:gd name="connsiteY6" fmla="*/ 541818 h 6859588"/>
              <a:gd name="connsiteX7" fmla="*/ 1549773 w 5180213"/>
              <a:gd name="connsiteY7" fmla="*/ 861749 h 6859588"/>
              <a:gd name="connsiteX8" fmla="*/ 1567051 w 5180213"/>
              <a:gd name="connsiteY8" fmla="*/ 952912 h 6859588"/>
              <a:gd name="connsiteX9" fmla="*/ 1637888 w 5180213"/>
              <a:gd name="connsiteY9" fmla="*/ 1527411 h 6859588"/>
              <a:gd name="connsiteX10" fmla="*/ 1637888 w 5180213"/>
              <a:gd name="connsiteY10" fmla="*/ 1769939 h 6859588"/>
              <a:gd name="connsiteX11" fmla="*/ 1726002 w 5180213"/>
              <a:gd name="connsiteY11" fmla="*/ 1866262 h 6859588"/>
              <a:gd name="connsiteX12" fmla="*/ 1814116 w 5180213"/>
              <a:gd name="connsiteY12" fmla="*/ 1845621 h 6859588"/>
              <a:gd name="connsiteX13" fmla="*/ 1979978 w 5180213"/>
              <a:gd name="connsiteY13" fmla="*/ 1632334 h 6859588"/>
              <a:gd name="connsiteX14" fmla="*/ 2038721 w 5180213"/>
              <a:gd name="connsiteY14" fmla="*/ 1346805 h 6859588"/>
              <a:gd name="connsiteX15" fmla="*/ 2273692 w 5180213"/>
              <a:gd name="connsiteY15" fmla="*/ 1253922 h 6859588"/>
              <a:gd name="connsiteX16" fmla="*/ 2327252 w 5180213"/>
              <a:gd name="connsiteY16" fmla="*/ 1560092 h 6859588"/>
              <a:gd name="connsiteX17" fmla="*/ 2429188 w 5180213"/>
              <a:gd name="connsiteY17" fmla="*/ 1807780 h 6859588"/>
              <a:gd name="connsiteX18" fmla="*/ 2660703 w 5180213"/>
              <a:gd name="connsiteY18" fmla="*/ 1788860 h 6859588"/>
              <a:gd name="connsiteX19" fmla="*/ 2620966 w 5180213"/>
              <a:gd name="connsiteY19" fmla="*/ 2065789 h 6859588"/>
              <a:gd name="connsiteX20" fmla="*/ 2394633 w 5180213"/>
              <a:gd name="connsiteY20" fmla="*/ 2282516 h 6859588"/>
              <a:gd name="connsiteX21" fmla="*/ 2382539 w 5180213"/>
              <a:gd name="connsiteY21" fmla="*/ 2363359 h 6859588"/>
              <a:gd name="connsiteX22" fmla="*/ 2430915 w 5180213"/>
              <a:gd name="connsiteY22" fmla="*/ 2414960 h 6859588"/>
              <a:gd name="connsiteX23" fmla="*/ 2508663 w 5180213"/>
              <a:gd name="connsiteY23" fmla="*/ 2619647 h 6859588"/>
              <a:gd name="connsiteX24" fmla="*/ 2748817 w 5180213"/>
              <a:gd name="connsiteY24" fmla="*/ 2346158 h 6859588"/>
              <a:gd name="connsiteX25" fmla="*/ 2721174 w 5180213"/>
              <a:gd name="connsiteY25" fmla="*/ 2213714 h 6859588"/>
              <a:gd name="connsiteX26" fmla="*/ 2792011 w 5180213"/>
              <a:gd name="connsiteY26" fmla="*/ 2086429 h 6859588"/>
              <a:gd name="connsiteX27" fmla="*/ 3420904 w 5180213"/>
              <a:gd name="connsiteY27" fmla="*/ 1527411 h 6859588"/>
              <a:gd name="connsiteX28" fmla="*/ 3498652 w 5180213"/>
              <a:gd name="connsiteY28" fmla="*/ 1867982 h 6859588"/>
              <a:gd name="connsiteX29" fmla="*/ 3244676 w 5180213"/>
              <a:gd name="connsiteY29" fmla="*/ 2170712 h 6859588"/>
              <a:gd name="connsiteX30" fmla="*/ 3206666 w 5180213"/>
              <a:gd name="connsiteY30" fmla="*/ 2531925 h 6859588"/>
              <a:gd name="connsiteX31" fmla="*/ 3279230 w 5180213"/>
              <a:gd name="connsiteY31" fmla="*/ 2621367 h 6859588"/>
              <a:gd name="connsiteX32" fmla="*/ 3246404 w 5180213"/>
              <a:gd name="connsiteY32" fmla="*/ 2738331 h 6859588"/>
              <a:gd name="connsiteX33" fmla="*/ 2878397 w 5180213"/>
              <a:gd name="connsiteY33" fmla="*/ 3188986 h 6859588"/>
              <a:gd name="connsiteX34" fmla="*/ 3137557 w 5180213"/>
              <a:gd name="connsiteY34" fmla="*/ 3445275 h 6859588"/>
              <a:gd name="connsiteX35" fmla="*/ 3391533 w 5180213"/>
              <a:gd name="connsiteY35" fmla="*/ 3247468 h 6859588"/>
              <a:gd name="connsiteX36" fmla="*/ 3413993 w 5180213"/>
              <a:gd name="connsiteY36" fmla="*/ 3125344 h 6859588"/>
              <a:gd name="connsiteX37" fmla="*/ 4110268 w 5180213"/>
              <a:gd name="connsiteY37" fmla="*/ 2347878 h 6859588"/>
              <a:gd name="connsiteX38" fmla="*/ 4224298 w 5180213"/>
              <a:gd name="connsiteY38" fmla="*/ 2574926 h 6859588"/>
              <a:gd name="connsiteX39" fmla="*/ 3984144 w 5180213"/>
              <a:gd name="connsiteY39" fmla="*/ 2841535 h 6859588"/>
              <a:gd name="connsiteX40" fmla="*/ 3982416 w 5180213"/>
              <a:gd name="connsiteY40" fmla="*/ 3223387 h 6859588"/>
              <a:gd name="connsiteX41" fmla="*/ 3450276 w 5180213"/>
              <a:gd name="connsiteY41" fmla="*/ 3925171 h 6859588"/>
              <a:gd name="connsiteX42" fmla="*/ 3420904 w 5180213"/>
              <a:gd name="connsiteY42" fmla="*/ 4079976 h 6859588"/>
              <a:gd name="connsiteX43" fmla="*/ 3177294 w 5180213"/>
              <a:gd name="connsiteY43" fmla="*/ 4324224 h 6859588"/>
              <a:gd name="connsiteX44" fmla="*/ 3752628 w 5180213"/>
              <a:gd name="connsiteY44" fmla="*/ 4380986 h 6859588"/>
              <a:gd name="connsiteX45" fmla="*/ 3768178 w 5180213"/>
              <a:gd name="connsiteY45" fmla="*/ 4009453 h 6859588"/>
              <a:gd name="connsiteX46" fmla="*/ 4073986 w 5180213"/>
              <a:gd name="connsiteY46" fmla="*/ 3713604 h 6859588"/>
              <a:gd name="connsiteX47" fmla="*/ 4272675 w 5180213"/>
              <a:gd name="connsiteY47" fmla="*/ 3603520 h 6859588"/>
              <a:gd name="connsiteX48" fmla="*/ 4464453 w 5180213"/>
              <a:gd name="connsiteY48" fmla="*/ 3691243 h 6859588"/>
              <a:gd name="connsiteX49" fmla="*/ 4212204 w 5180213"/>
              <a:gd name="connsiteY49" fmla="*/ 4193500 h 6859588"/>
              <a:gd name="connsiteX50" fmla="*/ 4265764 w 5180213"/>
              <a:gd name="connsiteY50" fmla="*/ 4307023 h 6859588"/>
              <a:gd name="connsiteX51" fmla="*/ 4246759 w 5180213"/>
              <a:gd name="connsiteY51" fmla="*/ 4398186 h 6859588"/>
              <a:gd name="connsiteX52" fmla="*/ 3526296 w 5180213"/>
              <a:gd name="connsiteY52" fmla="*/ 5136091 h 6859588"/>
              <a:gd name="connsiteX53" fmla="*/ 3388077 w 5180213"/>
              <a:gd name="connsiteY53" fmla="*/ 5340778 h 6859588"/>
              <a:gd name="connsiteX54" fmla="*/ 3445092 w 5180213"/>
              <a:gd name="connsiteY54" fmla="*/ 5383779 h 6859588"/>
              <a:gd name="connsiteX55" fmla="*/ 3771633 w 5180213"/>
              <a:gd name="connsiteY55" fmla="*/ 5399260 h 6859588"/>
              <a:gd name="connsiteX56" fmla="*/ 3833832 w 5180213"/>
              <a:gd name="connsiteY56" fmla="*/ 5247895 h 6859588"/>
              <a:gd name="connsiteX57" fmla="*/ 4594033 w 5180213"/>
              <a:gd name="connsiteY57" fmla="*/ 4767999 h 6859588"/>
              <a:gd name="connsiteX58" fmla="*/ 4804816 w 5180213"/>
              <a:gd name="connsiteY58" fmla="*/ 4577072 h 6859588"/>
              <a:gd name="connsiteX59" fmla="*/ 5006960 w 5180213"/>
              <a:gd name="connsiteY59" fmla="*/ 4761119 h 6859588"/>
              <a:gd name="connsiteX60" fmla="*/ 4868742 w 5180213"/>
              <a:gd name="connsiteY60" fmla="*/ 5027727 h 6859588"/>
              <a:gd name="connsiteX61" fmla="*/ 4618221 w 5180213"/>
              <a:gd name="connsiteY61" fmla="*/ 5210053 h 6859588"/>
              <a:gd name="connsiteX62" fmla="*/ 4531834 w 5180213"/>
              <a:gd name="connsiteY62" fmla="*/ 5332177 h 6859588"/>
              <a:gd name="connsiteX63" fmla="*/ 4530107 w 5180213"/>
              <a:gd name="connsiteY63" fmla="*/ 5438821 h 6859588"/>
              <a:gd name="connsiteX64" fmla="*/ 4459270 w 5180213"/>
              <a:gd name="connsiteY64" fmla="*/ 5560945 h 6859588"/>
              <a:gd name="connsiteX65" fmla="*/ 4179377 w 5180213"/>
              <a:gd name="connsiteY65" fmla="*/ 5877436 h 6859588"/>
              <a:gd name="connsiteX66" fmla="*/ 4801360 w 5180213"/>
              <a:gd name="connsiteY66" fmla="*/ 5784553 h 6859588"/>
              <a:gd name="connsiteX67" fmla="*/ 4336601 w 5180213"/>
              <a:gd name="connsiteY67" fmla="*/ 6273049 h 6859588"/>
              <a:gd name="connsiteX68" fmla="*/ 4436809 w 5180213"/>
              <a:gd name="connsiteY68" fmla="*/ 6476016 h 6859588"/>
              <a:gd name="connsiteX69" fmla="*/ 4291680 w 5180213"/>
              <a:gd name="connsiteY69" fmla="*/ 6701343 h 6859588"/>
              <a:gd name="connsiteX70" fmla="*/ 4433354 w 5180213"/>
              <a:gd name="connsiteY70" fmla="*/ 6746064 h 6859588"/>
              <a:gd name="connsiteX71" fmla="*/ 4759895 w 5180213"/>
              <a:gd name="connsiteY71" fmla="*/ 6568899 h 6859588"/>
              <a:gd name="connsiteX72" fmla="*/ 4989683 w 5180213"/>
              <a:gd name="connsiteY72" fmla="*/ 6505256 h 6859588"/>
              <a:gd name="connsiteX73" fmla="*/ 5179733 w 5180213"/>
              <a:gd name="connsiteY73" fmla="*/ 6627381 h 6859588"/>
              <a:gd name="connsiteX74" fmla="*/ 5145178 w 5180213"/>
              <a:gd name="connsiteY74" fmla="*/ 6728864 h 6859588"/>
              <a:gd name="connsiteX75" fmla="*/ 4834187 w 5180213"/>
              <a:gd name="connsiteY75" fmla="*/ 6844108 h 6859588"/>
              <a:gd name="connsiteX76" fmla="*/ 4645864 w 5180213"/>
              <a:gd name="connsiteY76" fmla="*/ 6859588 h 6859588"/>
              <a:gd name="connsiteX77" fmla="*/ 0 w 5180213"/>
              <a:gd name="connsiteY77" fmla="*/ 6859588 h 6859588"/>
              <a:gd name="connsiteX78" fmla="*/ 0 w 5180213"/>
              <a:gd name="connsiteY78" fmla="*/ 2650608 h 6859588"/>
              <a:gd name="connsiteX79" fmla="*/ 209055 w 5180213"/>
              <a:gd name="connsiteY79" fmla="*/ 2246395 h 6859588"/>
              <a:gd name="connsiteX80" fmla="*/ 545963 w 5180213"/>
              <a:gd name="connsiteY80" fmla="*/ 1740698 h 6859588"/>
              <a:gd name="connsiteX81" fmla="*/ 252249 w 5180213"/>
              <a:gd name="connsiteY81" fmla="*/ 1148998 h 6859588"/>
              <a:gd name="connsiteX82" fmla="*/ 186595 w 5180213"/>
              <a:gd name="connsiteY82" fmla="*/ 966672 h 6859588"/>
              <a:gd name="connsiteX83" fmla="*/ 266070 w 5180213"/>
              <a:gd name="connsiteY83" fmla="*/ 798107 h 6859588"/>
              <a:gd name="connsiteX84" fmla="*/ 319630 w 5180213"/>
              <a:gd name="connsiteY84" fmla="*/ 791226 h 6859588"/>
              <a:gd name="connsiteX85" fmla="*/ 345546 w 5180213"/>
              <a:gd name="connsiteY85" fmla="*/ 825627 h 6859588"/>
              <a:gd name="connsiteX86" fmla="*/ 442299 w 5180213"/>
              <a:gd name="connsiteY86" fmla="*/ 1083636 h 6859588"/>
              <a:gd name="connsiteX87" fmla="*/ 507953 w 5180213"/>
              <a:gd name="connsiteY87" fmla="*/ 1240161 h 6859588"/>
              <a:gd name="connsiteX88" fmla="*/ 585700 w 5180213"/>
              <a:gd name="connsiteY88" fmla="*/ 1319284 h 6859588"/>
              <a:gd name="connsiteX89" fmla="*/ 934702 w 5180213"/>
              <a:gd name="connsiteY89" fmla="*/ 1518811 h 6859588"/>
              <a:gd name="connsiteX90" fmla="*/ 965801 w 5180213"/>
              <a:gd name="connsiteY90" fmla="*/ 1173079 h 6859588"/>
              <a:gd name="connsiteX91" fmla="*/ 703186 w 5180213"/>
              <a:gd name="connsiteY91" fmla="*/ 639861 h 6859588"/>
              <a:gd name="connsiteX92" fmla="*/ 647899 w 5180213"/>
              <a:gd name="connsiteY92" fmla="*/ 540098 h 6859588"/>
              <a:gd name="connsiteX93" fmla="*/ 701458 w 5180213"/>
              <a:gd name="connsiteY93" fmla="*/ 390453 h 6859588"/>
              <a:gd name="connsiteX94" fmla="*/ 1131663 w 5180213"/>
              <a:gd name="connsiteY94" fmla="*/ 0 h 685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5180213" h="6859588">
                <a:moveTo>
                  <a:pt x="1131663" y="0"/>
                </a:moveTo>
                <a:cubicBezTo>
                  <a:pt x="1183495" y="154805"/>
                  <a:pt x="1124752" y="323371"/>
                  <a:pt x="1088470" y="481616"/>
                </a:cubicBezTo>
                <a:cubicBezTo>
                  <a:pt x="1052187" y="641581"/>
                  <a:pt x="1050459" y="835948"/>
                  <a:pt x="1176584" y="939151"/>
                </a:cubicBezTo>
                <a:cubicBezTo>
                  <a:pt x="1233599" y="946031"/>
                  <a:pt x="1278520" y="889270"/>
                  <a:pt x="1287158" y="834228"/>
                </a:cubicBezTo>
                <a:cubicBezTo>
                  <a:pt x="1294069" y="777466"/>
                  <a:pt x="1278520" y="722424"/>
                  <a:pt x="1275064" y="667382"/>
                </a:cubicBezTo>
                <a:cubicBezTo>
                  <a:pt x="1268154" y="550418"/>
                  <a:pt x="1328624" y="424854"/>
                  <a:pt x="1437471" y="385293"/>
                </a:cubicBezTo>
                <a:cubicBezTo>
                  <a:pt x="1546318" y="344012"/>
                  <a:pt x="1691447" y="426574"/>
                  <a:pt x="1687992" y="541818"/>
                </a:cubicBezTo>
                <a:cubicBezTo>
                  <a:pt x="1684536" y="660502"/>
                  <a:pt x="1549773" y="744785"/>
                  <a:pt x="1549773" y="861749"/>
                </a:cubicBezTo>
                <a:cubicBezTo>
                  <a:pt x="1549773" y="892710"/>
                  <a:pt x="1558412" y="923671"/>
                  <a:pt x="1567051" y="952912"/>
                </a:cubicBezTo>
                <a:cubicBezTo>
                  <a:pt x="1622338" y="1138678"/>
                  <a:pt x="1646526" y="1333044"/>
                  <a:pt x="1637888" y="1527411"/>
                </a:cubicBezTo>
                <a:cubicBezTo>
                  <a:pt x="1636160" y="1585893"/>
                  <a:pt x="1617155" y="1690816"/>
                  <a:pt x="1637888" y="1769939"/>
                </a:cubicBezTo>
                <a:cubicBezTo>
                  <a:pt x="1649982" y="1816380"/>
                  <a:pt x="1674170" y="1852502"/>
                  <a:pt x="1726002" y="1866262"/>
                </a:cubicBezTo>
                <a:cubicBezTo>
                  <a:pt x="1755373" y="1874862"/>
                  <a:pt x="1788200" y="1861102"/>
                  <a:pt x="1814116" y="1845621"/>
                </a:cubicBezTo>
                <a:cubicBezTo>
                  <a:pt x="1893591" y="1797460"/>
                  <a:pt x="1952334" y="1720057"/>
                  <a:pt x="1979978" y="1632334"/>
                </a:cubicBezTo>
                <a:cubicBezTo>
                  <a:pt x="2007622" y="1539451"/>
                  <a:pt x="2000711" y="1436248"/>
                  <a:pt x="2038721" y="1346805"/>
                </a:cubicBezTo>
                <a:cubicBezTo>
                  <a:pt x="2078459" y="1257362"/>
                  <a:pt x="2201127" y="1190280"/>
                  <a:pt x="2273692" y="1253922"/>
                </a:cubicBezTo>
                <a:cubicBezTo>
                  <a:pt x="2292697" y="1357125"/>
                  <a:pt x="2309974" y="1458609"/>
                  <a:pt x="2327252" y="1560092"/>
                </a:cubicBezTo>
                <a:cubicBezTo>
                  <a:pt x="2344529" y="1649535"/>
                  <a:pt x="2363534" y="1745858"/>
                  <a:pt x="2429188" y="1807780"/>
                </a:cubicBezTo>
                <a:cubicBezTo>
                  <a:pt x="2494841" y="1869702"/>
                  <a:pt x="2622693" y="1871422"/>
                  <a:pt x="2660703" y="1788860"/>
                </a:cubicBezTo>
                <a:cubicBezTo>
                  <a:pt x="2736723" y="1861102"/>
                  <a:pt x="2695258" y="1991826"/>
                  <a:pt x="2620966" y="2065789"/>
                </a:cubicBezTo>
                <a:cubicBezTo>
                  <a:pt x="2546673" y="2141471"/>
                  <a:pt x="2446465" y="2191353"/>
                  <a:pt x="2394633" y="2282516"/>
                </a:cubicBezTo>
                <a:cubicBezTo>
                  <a:pt x="2380811" y="2306597"/>
                  <a:pt x="2372172" y="2337558"/>
                  <a:pt x="2382539" y="2363359"/>
                </a:cubicBezTo>
                <a:cubicBezTo>
                  <a:pt x="2391178" y="2385719"/>
                  <a:pt x="2413638" y="2399480"/>
                  <a:pt x="2430915" y="2414960"/>
                </a:cubicBezTo>
                <a:cubicBezTo>
                  <a:pt x="2489658" y="2464842"/>
                  <a:pt x="2519029" y="2543965"/>
                  <a:pt x="2508663" y="2619647"/>
                </a:cubicBezTo>
                <a:cubicBezTo>
                  <a:pt x="2648609" y="2628247"/>
                  <a:pt x="2774733" y="2483763"/>
                  <a:pt x="2748817" y="2346158"/>
                </a:cubicBezTo>
                <a:cubicBezTo>
                  <a:pt x="2740179" y="2301436"/>
                  <a:pt x="2717718" y="2258435"/>
                  <a:pt x="2721174" y="2213714"/>
                </a:cubicBezTo>
                <a:cubicBezTo>
                  <a:pt x="2726357" y="2163832"/>
                  <a:pt x="2759184" y="2124270"/>
                  <a:pt x="2792011" y="2086429"/>
                </a:cubicBezTo>
                <a:cubicBezTo>
                  <a:pt x="2980333" y="1878302"/>
                  <a:pt x="3191116" y="1690816"/>
                  <a:pt x="3420904" y="1527411"/>
                </a:cubicBezTo>
                <a:cubicBezTo>
                  <a:pt x="3543573" y="1575572"/>
                  <a:pt x="3560850" y="1752738"/>
                  <a:pt x="3498652" y="1867982"/>
                </a:cubicBezTo>
                <a:cubicBezTo>
                  <a:pt x="3436454" y="1984946"/>
                  <a:pt x="3324151" y="2065789"/>
                  <a:pt x="3244676" y="2170712"/>
                </a:cubicBezTo>
                <a:cubicBezTo>
                  <a:pt x="3163473" y="2273915"/>
                  <a:pt x="3120279" y="2432161"/>
                  <a:pt x="3206666" y="2531925"/>
                </a:cubicBezTo>
                <a:cubicBezTo>
                  <a:pt x="3232582" y="2561165"/>
                  <a:pt x="3268864" y="2585246"/>
                  <a:pt x="3279230" y="2621367"/>
                </a:cubicBezTo>
                <a:cubicBezTo>
                  <a:pt x="3289597" y="2662649"/>
                  <a:pt x="3268864" y="2703930"/>
                  <a:pt x="3246404" y="2738331"/>
                </a:cubicBezTo>
                <a:cubicBezTo>
                  <a:pt x="3144468" y="2903457"/>
                  <a:pt x="2830021" y="2999780"/>
                  <a:pt x="2878397" y="3188986"/>
                </a:cubicBezTo>
                <a:cubicBezTo>
                  <a:pt x="2900858" y="3280149"/>
                  <a:pt x="3047715" y="3412594"/>
                  <a:pt x="3137557" y="3445275"/>
                </a:cubicBezTo>
                <a:cubicBezTo>
                  <a:pt x="3225671" y="3477956"/>
                  <a:pt x="3346612" y="3331751"/>
                  <a:pt x="3391533" y="3247468"/>
                </a:cubicBezTo>
                <a:cubicBezTo>
                  <a:pt x="3410538" y="3211347"/>
                  <a:pt x="3410538" y="3168345"/>
                  <a:pt x="3413993" y="3125344"/>
                </a:cubicBezTo>
                <a:cubicBezTo>
                  <a:pt x="3439909" y="2753812"/>
                  <a:pt x="3740534" y="2416680"/>
                  <a:pt x="4110268" y="2347878"/>
                </a:cubicBezTo>
                <a:cubicBezTo>
                  <a:pt x="4172466" y="2409800"/>
                  <a:pt x="4241576" y="2488923"/>
                  <a:pt x="4224298" y="2574926"/>
                </a:cubicBezTo>
                <a:cubicBezTo>
                  <a:pt x="4201838" y="2695330"/>
                  <a:pt x="4042887" y="2734891"/>
                  <a:pt x="3984144" y="2841535"/>
                </a:cubicBezTo>
                <a:cubicBezTo>
                  <a:pt x="3921946" y="2955058"/>
                  <a:pt x="3992783" y="3094383"/>
                  <a:pt x="3982416" y="3223387"/>
                </a:cubicBezTo>
                <a:cubicBezTo>
                  <a:pt x="3954773" y="3522677"/>
                  <a:pt x="3522840" y="3632761"/>
                  <a:pt x="3450276" y="3925171"/>
                </a:cubicBezTo>
                <a:cubicBezTo>
                  <a:pt x="3438181" y="3975052"/>
                  <a:pt x="3438181" y="4030094"/>
                  <a:pt x="3420904" y="4079976"/>
                </a:cubicBezTo>
                <a:cubicBezTo>
                  <a:pt x="3384622" y="4191779"/>
                  <a:pt x="3154834" y="4208980"/>
                  <a:pt x="3177294" y="4324224"/>
                </a:cubicBezTo>
                <a:cubicBezTo>
                  <a:pt x="3211849" y="4503110"/>
                  <a:pt x="3529751" y="4602873"/>
                  <a:pt x="3752628" y="4380986"/>
                </a:cubicBezTo>
                <a:cubicBezTo>
                  <a:pt x="3752628" y="4380986"/>
                  <a:pt x="3692158" y="4129857"/>
                  <a:pt x="3768178" y="4009453"/>
                </a:cubicBezTo>
                <a:cubicBezTo>
                  <a:pt x="3845926" y="3890769"/>
                  <a:pt x="3961683" y="3801326"/>
                  <a:pt x="4073986" y="3713604"/>
                </a:cubicBezTo>
                <a:cubicBezTo>
                  <a:pt x="4134456" y="3667162"/>
                  <a:pt x="4198383" y="3619000"/>
                  <a:pt x="4272675" y="3603520"/>
                </a:cubicBezTo>
                <a:cubicBezTo>
                  <a:pt x="4346967" y="3589759"/>
                  <a:pt x="4436809" y="3620720"/>
                  <a:pt x="4464453" y="3691243"/>
                </a:cubicBezTo>
                <a:cubicBezTo>
                  <a:pt x="4537017" y="3878729"/>
                  <a:pt x="4141367" y="4006013"/>
                  <a:pt x="4212204" y="4193500"/>
                </a:cubicBezTo>
                <a:cubicBezTo>
                  <a:pt x="4226026" y="4233061"/>
                  <a:pt x="4260581" y="4265742"/>
                  <a:pt x="4265764" y="4307023"/>
                </a:cubicBezTo>
                <a:cubicBezTo>
                  <a:pt x="4270947" y="4337984"/>
                  <a:pt x="4258853" y="4368945"/>
                  <a:pt x="4246759" y="4398186"/>
                </a:cubicBezTo>
                <a:cubicBezTo>
                  <a:pt x="4103357" y="4718117"/>
                  <a:pt x="3844198" y="4984726"/>
                  <a:pt x="3526296" y="5136091"/>
                </a:cubicBezTo>
                <a:cubicBezTo>
                  <a:pt x="3439909" y="5177372"/>
                  <a:pt x="3332790" y="5263375"/>
                  <a:pt x="3388077" y="5340778"/>
                </a:cubicBezTo>
                <a:cubicBezTo>
                  <a:pt x="3401899" y="5361418"/>
                  <a:pt x="3424360" y="5373459"/>
                  <a:pt x="3445092" y="5383779"/>
                </a:cubicBezTo>
                <a:cubicBezTo>
                  <a:pt x="3548756" y="5438821"/>
                  <a:pt x="3693885" y="5488703"/>
                  <a:pt x="3771633" y="5399260"/>
                </a:cubicBezTo>
                <a:cubicBezTo>
                  <a:pt x="3807916" y="5357978"/>
                  <a:pt x="3813099" y="5299496"/>
                  <a:pt x="3833832" y="5247895"/>
                </a:cubicBezTo>
                <a:cubicBezTo>
                  <a:pt x="3940951" y="4960645"/>
                  <a:pt x="4384977" y="4993326"/>
                  <a:pt x="4594033" y="4767999"/>
                </a:cubicBezTo>
                <a:cubicBezTo>
                  <a:pt x="4659686" y="4695756"/>
                  <a:pt x="4709790" y="4594273"/>
                  <a:pt x="4804816" y="4577072"/>
                </a:cubicBezTo>
                <a:cubicBezTo>
                  <a:pt x="4906752" y="4558152"/>
                  <a:pt x="5001777" y="4657915"/>
                  <a:pt x="5006960" y="4761119"/>
                </a:cubicBezTo>
                <a:cubicBezTo>
                  <a:pt x="5010415" y="4864322"/>
                  <a:pt x="4946489" y="4958925"/>
                  <a:pt x="4868742" y="5027727"/>
                </a:cubicBezTo>
                <a:cubicBezTo>
                  <a:pt x="4790994" y="5096530"/>
                  <a:pt x="4699424" y="5146411"/>
                  <a:pt x="4618221" y="5210053"/>
                </a:cubicBezTo>
                <a:cubicBezTo>
                  <a:pt x="4578483" y="5242735"/>
                  <a:pt x="4538745" y="5282296"/>
                  <a:pt x="4531834" y="5332177"/>
                </a:cubicBezTo>
                <a:cubicBezTo>
                  <a:pt x="4524923" y="5366579"/>
                  <a:pt x="4535290" y="5404420"/>
                  <a:pt x="4530107" y="5438821"/>
                </a:cubicBezTo>
                <a:cubicBezTo>
                  <a:pt x="4523196" y="5485263"/>
                  <a:pt x="4490369" y="5524824"/>
                  <a:pt x="4459270" y="5560945"/>
                </a:cubicBezTo>
                <a:cubicBezTo>
                  <a:pt x="4365972" y="5665869"/>
                  <a:pt x="4272675" y="5772512"/>
                  <a:pt x="4179377" y="5877436"/>
                </a:cubicBezTo>
                <a:cubicBezTo>
                  <a:pt x="4378066" y="5951398"/>
                  <a:pt x="4673508" y="5617707"/>
                  <a:pt x="4801360" y="5784553"/>
                </a:cubicBezTo>
                <a:cubicBezTo>
                  <a:pt x="4920573" y="5942798"/>
                  <a:pt x="4535290" y="6266169"/>
                  <a:pt x="4336601" y="6273049"/>
                </a:cubicBezTo>
                <a:cubicBezTo>
                  <a:pt x="4369428" y="6341851"/>
                  <a:pt x="4455814" y="6403773"/>
                  <a:pt x="4436809" y="6476016"/>
                </a:cubicBezTo>
                <a:cubicBezTo>
                  <a:pt x="4414349" y="6558578"/>
                  <a:pt x="4360789" y="6632541"/>
                  <a:pt x="4291680" y="6701343"/>
                </a:cubicBezTo>
                <a:cubicBezTo>
                  <a:pt x="4336601" y="6725424"/>
                  <a:pt x="4383250" y="6746064"/>
                  <a:pt x="4433354" y="6746064"/>
                </a:cubicBezTo>
                <a:cubicBezTo>
                  <a:pt x="4559478" y="6747785"/>
                  <a:pt x="4651048" y="6632541"/>
                  <a:pt x="4759895" y="6568899"/>
                </a:cubicBezTo>
                <a:cubicBezTo>
                  <a:pt x="4829004" y="6525897"/>
                  <a:pt x="4910207" y="6503536"/>
                  <a:pt x="4989683" y="6505256"/>
                </a:cubicBezTo>
                <a:cubicBezTo>
                  <a:pt x="5072614" y="6505256"/>
                  <a:pt x="5169366" y="6544818"/>
                  <a:pt x="5179733" y="6627381"/>
                </a:cubicBezTo>
                <a:cubicBezTo>
                  <a:pt x="5183188" y="6663502"/>
                  <a:pt x="5167639" y="6699623"/>
                  <a:pt x="5145178" y="6728864"/>
                </a:cubicBezTo>
                <a:cubicBezTo>
                  <a:pt x="5074341" y="6818307"/>
                  <a:pt x="4948217" y="6838948"/>
                  <a:pt x="4834187" y="6844108"/>
                </a:cubicBezTo>
                <a:cubicBezTo>
                  <a:pt x="4771989" y="6847548"/>
                  <a:pt x="4706335" y="6847548"/>
                  <a:pt x="4645864" y="6859588"/>
                </a:cubicBezTo>
                <a:cubicBezTo>
                  <a:pt x="0" y="6859588"/>
                  <a:pt x="0" y="6859588"/>
                  <a:pt x="0" y="6859588"/>
                </a:cubicBezTo>
                <a:cubicBezTo>
                  <a:pt x="0" y="2650608"/>
                  <a:pt x="0" y="2650608"/>
                  <a:pt x="0" y="2650608"/>
                </a:cubicBezTo>
                <a:cubicBezTo>
                  <a:pt x="65654" y="2513004"/>
                  <a:pt x="133035" y="2377119"/>
                  <a:pt x="209055" y="2246395"/>
                </a:cubicBezTo>
                <a:cubicBezTo>
                  <a:pt x="316175" y="2062348"/>
                  <a:pt x="544235" y="1978066"/>
                  <a:pt x="545963" y="1740698"/>
                </a:cubicBezTo>
                <a:cubicBezTo>
                  <a:pt x="549418" y="1517090"/>
                  <a:pt x="368006" y="1341645"/>
                  <a:pt x="252249" y="1148998"/>
                </a:cubicBezTo>
                <a:cubicBezTo>
                  <a:pt x="219422" y="1093956"/>
                  <a:pt x="190050" y="1032034"/>
                  <a:pt x="186595" y="966672"/>
                </a:cubicBezTo>
                <a:cubicBezTo>
                  <a:pt x="183139" y="901310"/>
                  <a:pt x="209055" y="830788"/>
                  <a:pt x="266070" y="798107"/>
                </a:cubicBezTo>
                <a:cubicBezTo>
                  <a:pt x="283348" y="787786"/>
                  <a:pt x="304080" y="782626"/>
                  <a:pt x="319630" y="791226"/>
                </a:cubicBezTo>
                <a:cubicBezTo>
                  <a:pt x="333452" y="798107"/>
                  <a:pt x="340363" y="811867"/>
                  <a:pt x="345546" y="825627"/>
                </a:cubicBezTo>
                <a:cubicBezTo>
                  <a:pt x="383556" y="909910"/>
                  <a:pt x="414655" y="995913"/>
                  <a:pt x="442299" y="1083636"/>
                </a:cubicBezTo>
                <a:cubicBezTo>
                  <a:pt x="457848" y="1138678"/>
                  <a:pt x="471670" y="1195440"/>
                  <a:pt x="507953" y="1240161"/>
                </a:cubicBezTo>
                <a:cubicBezTo>
                  <a:pt x="530413" y="1269402"/>
                  <a:pt x="561512" y="1290043"/>
                  <a:pt x="585700" y="1319284"/>
                </a:cubicBezTo>
                <a:cubicBezTo>
                  <a:pt x="704914" y="1455168"/>
                  <a:pt x="717008" y="1797460"/>
                  <a:pt x="934702" y="1518811"/>
                </a:cubicBezTo>
                <a:cubicBezTo>
                  <a:pt x="1007266" y="1424207"/>
                  <a:pt x="995172" y="1290043"/>
                  <a:pt x="965801" y="1173079"/>
                </a:cubicBezTo>
                <a:cubicBezTo>
                  <a:pt x="915697" y="980433"/>
                  <a:pt x="825855" y="798107"/>
                  <a:pt x="703186" y="639861"/>
                </a:cubicBezTo>
                <a:cubicBezTo>
                  <a:pt x="680725" y="610620"/>
                  <a:pt x="654809" y="577939"/>
                  <a:pt x="647899" y="540098"/>
                </a:cubicBezTo>
                <a:cubicBezTo>
                  <a:pt x="639260" y="486776"/>
                  <a:pt x="668631" y="435175"/>
                  <a:pt x="701458" y="390453"/>
                </a:cubicBezTo>
                <a:cubicBezTo>
                  <a:pt x="815488" y="233928"/>
                  <a:pt x="964073" y="99763"/>
                  <a:pt x="113166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6941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6_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D9F8845-76E1-47FF-9A25-7F5EFB5985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AB1F5-DD50-4365-A512-968F8A7E4D22}" type="datetimeFigureOut">
              <a:rPr lang="en-US" smtClean="0"/>
              <a:t>1/21/2020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20AF604-B73C-4605-A8F9-F12944E4B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16FD0B-D6F2-4E35-B1FD-CD89A7C5C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A1C59-5788-4CA8-919D-639ED9581D45}" type="slidenum">
              <a:rPr lang="en-US" smtClean="0"/>
              <a:t>‹#›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5120809-38B6-43B3-95B1-5EDD6F754B49}"/>
              </a:ext>
            </a:extLst>
          </p:cNvPr>
          <p:cNvSpPr/>
          <p:nvPr userDrawn="1"/>
        </p:nvSpPr>
        <p:spPr>
          <a:xfrm>
            <a:off x="0" y="-29571"/>
            <a:ext cx="12192000" cy="6887571"/>
          </a:xfrm>
          <a:prstGeom prst="rect">
            <a:avLst/>
          </a:prstGeom>
          <a:solidFill>
            <a:srgbClr val="1A19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3023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D9F8845-76E1-47FF-9A25-7F5EFB5985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AB1F5-DD50-4365-A512-968F8A7E4D22}" type="datetimeFigureOut">
              <a:rPr lang="en-US" smtClean="0"/>
              <a:t>1/21/2020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20AF604-B73C-4605-A8F9-F12944E4B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16FD0B-D6F2-4E35-B1FD-CD89A7C5C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A1C59-5788-4CA8-919D-639ED9581D45}" type="slidenum">
              <a:rPr lang="en-US" smtClean="0"/>
              <a:t>‹#›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5120809-38B6-43B3-95B1-5EDD6F754B49}"/>
              </a:ext>
            </a:extLst>
          </p:cNvPr>
          <p:cNvSpPr/>
          <p:nvPr userDrawn="1"/>
        </p:nvSpPr>
        <p:spPr>
          <a:xfrm>
            <a:off x="0" y="-29571"/>
            <a:ext cx="12192000" cy="6887571"/>
          </a:xfrm>
          <a:prstGeom prst="rect">
            <a:avLst/>
          </a:prstGeom>
          <a:solidFill>
            <a:srgbClr val="1A19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8A9A2275-7AFA-4DC5-8494-E5F1F061B7E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357438" y="449263"/>
            <a:ext cx="5795962" cy="574357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636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D9F8845-76E1-47FF-9A25-7F5EFB5985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AB1F5-DD50-4365-A512-968F8A7E4D22}" type="datetimeFigureOut">
              <a:rPr lang="en-US" smtClean="0"/>
              <a:t>1/21/2020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20AF604-B73C-4605-A8F9-F12944E4B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16FD0B-D6F2-4E35-B1FD-CD89A7C5C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A1C59-5788-4CA8-919D-639ED9581D45}" type="slidenum">
              <a:rPr lang="en-US" smtClean="0"/>
              <a:t>‹#›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5120809-38B6-43B3-95B1-5EDD6F754B49}"/>
              </a:ext>
            </a:extLst>
          </p:cNvPr>
          <p:cNvSpPr/>
          <p:nvPr userDrawn="1"/>
        </p:nvSpPr>
        <p:spPr>
          <a:xfrm>
            <a:off x="0" y="-29571"/>
            <a:ext cx="12192000" cy="6887571"/>
          </a:xfrm>
          <a:prstGeom prst="rect">
            <a:avLst/>
          </a:prstGeom>
          <a:solidFill>
            <a:srgbClr val="1A19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8A9A2275-7AFA-4DC5-8494-E5F1F061B7E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862914" y="502023"/>
            <a:ext cx="5795962" cy="574357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4241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D9F8845-76E1-47FF-9A25-7F5EFB5985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AB1F5-DD50-4365-A512-968F8A7E4D22}" type="datetimeFigureOut">
              <a:rPr lang="en-US" smtClean="0"/>
              <a:t>1/21/2020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20AF604-B73C-4605-A8F9-F12944E4B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16FD0B-D6F2-4E35-B1FD-CD89A7C5C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A1C59-5788-4CA8-919D-639ED9581D45}" type="slidenum">
              <a:rPr lang="en-US" smtClean="0"/>
              <a:t>‹#›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5120809-38B6-43B3-95B1-5EDD6F754B49}"/>
              </a:ext>
            </a:extLst>
          </p:cNvPr>
          <p:cNvSpPr/>
          <p:nvPr userDrawn="1"/>
        </p:nvSpPr>
        <p:spPr>
          <a:xfrm>
            <a:off x="0" y="-29571"/>
            <a:ext cx="12192000" cy="6887571"/>
          </a:xfrm>
          <a:prstGeom prst="rect">
            <a:avLst/>
          </a:prstGeom>
          <a:solidFill>
            <a:srgbClr val="1A19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68FF5C7B-5701-4872-9FCD-EDAA8B19DC1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461118" y="502023"/>
            <a:ext cx="3705048" cy="3658195"/>
          </a:xfrm>
          <a:custGeom>
            <a:avLst/>
            <a:gdLst>
              <a:gd name="connsiteX0" fmla="*/ 0 w 3705048"/>
              <a:gd name="connsiteY0" fmla="*/ 0 h 3658195"/>
              <a:gd name="connsiteX1" fmla="*/ 3705048 w 3705048"/>
              <a:gd name="connsiteY1" fmla="*/ 0 h 3658195"/>
              <a:gd name="connsiteX2" fmla="*/ 3705048 w 3705048"/>
              <a:gd name="connsiteY2" fmla="*/ 3658195 h 3658195"/>
              <a:gd name="connsiteX3" fmla="*/ 0 w 3705048"/>
              <a:gd name="connsiteY3" fmla="*/ 3658195 h 36581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05048" h="3658195">
                <a:moveTo>
                  <a:pt x="0" y="0"/>
                </a:moveTo>
                <a:lnTo>
                  <a:pt x="3705048" y="0"/>
                </a:lnTo>
                <a:lnTo>
                  <a:pt x="3705048" y="3658195"/>
                </a:lnTo>
                <a:lnTo>
                  <a:pt x="0" y="365819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4306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D9F8845-76E1-47FF-9A25-7F5EFB5985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AB1F5-DD50-4365-A512-968F8A7E4D22}" type="datetimeFigureOut">
              <a:rPr lang="en-US" smtClean="0"/>
              <a:t>1/21/2020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20AF604-B73C-4605-A8F9-F12944E4B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16FD0B-D6F2-4E35-B1FD-CD89A7C5C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A1C59-5788-4CA8-919D-639ED9581D45}" type="slidenum">
              <a:rPr lang="en-US" smtClean="0"/>
              <a:t>‹#›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5120809-38B6-43B3-95B1-5EDD6F754B49}"/>
              </a:ext>
            </a:extLst>
          </p:cNvPr>
          <p:cNvSpPr/>
          <p:nvPr userDrawn="1"/>
        </p:nvSpPr>
        <p:spPr>
          <a:xfrm>
            <a:off x="0" y="-29571"/>
            <a:ext cx="12192000" cy="6887571"/>
          </a:xfrm>
          <a:prstGeom prst="rect">
            <a:avLst/>
          </a:prstGeom>
          <a:solidFill>
            <a:srgbClr val="1A19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F430CB01-B9F7-447C-ACEF-0540E0C02D0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187838" y="1524231"/>
            <a:ext cx="4293150" cy="2863347"/>
          </a:xfrm>
          <a:custGeom>
            <a:avLst/>
            <a:gdLst>
              <a:gd name="connsiteX0" fmla="*/ 0 w 4293150"/>
              <a:gd name="connsiteY0" fmla="*/ 0 h 2863347"/>
              <a:gd name="connsiteX1" fmla="*/ 4293150 w 4293150"/>
              <a:gd name="connsiteY1" fmla="*/ 0 h 2863347"/>
              <a:gd name="connsiteX2" fmla="*/ 4293150 w 4293150"/>
              <a:gd name="connsiteY2" fmla="*/ 2863347 h 2863347"/>
              <a:gd name="connsiteX3" fmla="*/ 0 w 4293150"/>
              <a:gd name="connsiteY3" fmla="*/ 2863347 h 28633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93150" h="2863347">
                <a:moveTo>
                  <a:pt x="0" y="0"/>
                </a:moveTo>
                <a:lnTo>
                  <a:pt x="4293150" y="0"/>
                </a:lnTo>
                <a:lnTo>
                  <a:pt x="4293150" y="2863347"/>
                </a:lnTo>
                <a:lnTo>
                  <a:pt x="0" y="286334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0CED67A4-E966-4D07-9676-4871E46C751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931782" y="559643"/>
            <a:ext cx="4947365" cy="5010527"/>
          </a:xfrm>
          <a:custGeom>
            <a:avLst/>
            <a:gdLst>
              <a:gd name="connsiteX0" fmla="*/ 0 w 4947365"/>
              <a:gd name="connsiteY0" fmla="*/ 0 h 5010527"/>
              <a:gd name="connsiteX1" fmla="*/ 4947365 w 4947365"/>
              <a:gd name="connsiteY1" fmla="*/ 0 h 5010527"/>
              <a:gd name="connsiteX2" fmla="*/ 4947365 w 4947365"/>
              <a:gd name="connsiteY2" fmla="*/ 5010527 h 5010527"/>
              <a:gd name="connsiteX3" fmla="*/ 0 w 4947365"/>
              <a:gd name="connsiteY3" fmla="*/ 5010527 h 50105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47365" h="5010527">
                <a:moveTo>
                  <a:pt x="0" y="0"/>
                </a:moveTo>
                <a:lnTo>
                  <a:pt x="4947365" y="0"/>
                </a:lnTo>
                <a:lnTo>
                  <a:pt x="4947365" y="5010527"/>
                </a:lnTo>
                <a:lnTo>
                  <a:pt x="0" y="501052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4562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94022F-43FB-4D25-85E7-85C74FE9BC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F96E0E-A480-498F-B90A-9CB30DDED4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624B42-2D5D-41C8-9EEE-6A406DBBE6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AB1F5-DD50-4365-A512-968F8A7E4D22}" type="datetimeFigureOut">
              <a:rPr lang="en-US" smtClean="0"/>
              <a:t>1/21/2020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D7E7AF-CE20-47CA-926A-8D544C39A0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BEB8B2-2454-44E5-BFC3-4DD80C7746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A1C59-5788-4CA8-919D-639ED9581D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19997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D9F8845-76E1-47FF-9A25-7F5EFB5985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3E0AB1F5-DD50-4365-A512-968F8A7E4D22}" type="datetimeFigureOut">
              <a:rPr lang="en-US" smtClean="0"/>
              <a:t>1/21/2020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20AF604-B73C-4605-A8F9-F12944E4B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16FD0B-D6F2-4E35-B1FD-CD89A7C5C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CA1C59-5788-4CA8-919D-639ED9581D45}" type="slidenum">
              <a:rPr lang="en-US" smtClean="0"/>
              <a:t>‹#›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453B809-0ADA-4644-9F52-8A0C72448367}"/>
              </a:ext>
            </a:extLst>
          </p:cNvPr>
          <p:cNvSpPr/>
          <p:nvPr userDrawn="1"/>
        </p:nvSpPr>
        <p:spPr>
          <a:xfrm>
            <a:off x="0" y="-10521"/>
            <a:ext cx="12192000" cy="6887571"/>
          </a:xfrm>
          <a:prstGeom prst="rect">
            <a:avLst/>
          </a:prstGeom>
          <a:solidFill>
            <a:srgbClr val="1A19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11">
            <a:extLst>
              <a:ext uri="{FF2B5EF4-FFF2-40B4-BE49-F238E27FC236}">
                <a16:creationId xmlns:a16="http://schemas.microsoft.com/office/drawing/2014/main" id="{A26FD4C4-0923-4686-9E16-9D53AB6357D5}"/>
              </a:ext>
            </a:extLst>
          </p:cNvPr>
          <p:cNvSpPr>
            <a:spLocks/>
          </p:cNvSpPr>
          <p:nvPr userDrawn="1"/>
        </p:nvSpPr>
        <p:spPr bwMode="auto">
          <a:xfrm>
            <a:off x="3938450" y="0"/>
            <a:ext cx="3328468" cy="3142109"/>
          </a:xfrm>
          <a:custGeom>
            <a:avLst/>
            <a:gdLst>
              <a:gd name="T0" fmla="*/ 768 w 768"/>
              <a:gd name="T1" fmla="*/ 0 h 725"/>
              <a:gd name="T2" fmla="*/ 40 w 768"/>
              <a:gd name="T3" fmla="*/ 725 h 725"/>
              <a:gd name="T4" fmla="*/ 0 w 768"/>
              <a:gd name="T5" fmla="*/ 725 h 725"/>
              <a:gd name="T6" fmla="*/ 728 w 768"/>
              <a:gd name="T7" fmla="*/ 0 h 725"/>
              <a:gd name="T8" fmla="*/ 768 w 768"/>
              <a:gd name="T9" fmla="*/ 0 h 7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68" h="725">
                <a:moveTo>
                  <a:pt x="768" y="0"/>
                </a:moveTo>
                <a:lnTo>
                  <a:pt x="40" y="725"/>
                </a:lnTo>
                <a:lnTo>
                  <a:pt x="0" y="725"/>
                </a:lnTo>
                <a:lnTo>
                  <a:pt x="728" y="0"/>
                </a:lnTo>
                <a:lnTo>
                  <a:pt x="768" y="0"/>
                </a:lnTo>
                <a:close/>
              </a:path>
            </a:pathLst>
          </a:custGeom>
          <a:solidFill>
            <a:srgbClr val="34343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Freeform 12">
            <a:extLst>
              <a:ext uri="{FF2B5EF4-FFF2-40B4-BE49-F238E27FC236}">
                <a16:creationId xmlns:a16="http://schemas.microsoft.com/office/drawing/2014/main" id="{E7ECB6E7-2A0F-45E7-9858-4CF35D92A20F}"/>
              </a:ext>
            </a:extLst>
          </p:cNvPr>
          <p:cNvSpPr>
            <a:spLocks/>
          </p:cNvSpPr>
          <p:nvPr userDrawn="1"/>
        </p:nvSpPr>
        <p:spPr bwMode="auto">
          <a:xfrm>
            <a:off x="5921925" y="2464"/>
            <a:ext cx="2279654" cy="2097628"/>
          </a:xfrm>
          <a:custGeom>
            <a:avLst/>
            <a:gdLst>
              <a:gd name="T0" fmla="*/ 526 w 526"/>
              <a:gd name="T1" fmla="*/ 0 h 484"/>
              <a:gd name="T2" fmla="*/ 40 w 526"/>
              <a:gd name="T3" fmla="*/ 484 h 484"/>
              <a:gd name="T4" fmla="*/ 0 w 526"/>
              <a:gd name="T5" fmla="*/ 484 h 484"/>
              <a:gd name="T6" fmla="*/ 486 w 526"/>
              <a:gd name="T7" fmla="*/ 0 h 484"/>
              <a:gd name="T8" fmla="*/ 526 w 526"/>
              <a:gd name="T9" fmla="*/ 0 h 4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26" h="484">
                <a:moveTo>
                  <a:pt x="526" y="0"/>
                </a:moveTo>
                <a:lnTo>
                  <a:pt x="40" y="484"/>
                </a:lnTo>
                <a:lnTo>
                  <a:pt x="0" y="484"/>
                </a:lnTo>
                <a:lnTo>
                  <a:pt x="486" y="0"/>
                </a:lnTo>
                <a:lnTo>
                  <a:pt x="526" y="0"/>
                </a:lnTo>
                <a:close/>
              </a:path>
            </a:pathLst>
          </a:custGeom>
          <a:solidFill>
            <a:srgbClr val="ED24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Freeform 13">
            <a:extLst>
              <a:ext uri="{FF2B5EF4-FFF2-40B4-BE49-F238E27FC236}">
                <a16:creationId xmlns:a16="http://schemas.microsoft.com/office/drawing/2014/main" id="{9C82D8D0-8A9B-441B-9B2E-428160DF5DF7}"/>
              </a:ext>
            </a:extLst>
          </p:cNvPr>
          <p:cNvSpPr>
            <a:spLocks/>
          </p:cNvSpPr>
          <p:nvPr userDrawn="1"/>
        </p:nvSpPr>
        <p:spPr bwMode="auto">
          <a:xfrm>
            <a:off x="5516005" y="0"/>
            <a:ext cx="1222172" cy="1044481"/>
          </a:xfrm>
          <a:custGeom>
            <a:avLst/>
            <a:gdLst>
              <a:gd name="T0" fmla="*/ 282 w 282"/>
              <a:gd name="T1" fmla="*/ 0 h 241"/>
              <a:gd name="T2" fmla="*/ 40 w 282"/>
              <a:gd name="T3" fmla="*/ 241 h 241"/>
              <a:gd name="T4" fmla="*/ 0 w 282"/>
              <a:gd name="T5" fmla="*/ 241 h 241"/>
              <a:gd name="T6" fmla="*/ 242 w 282"/>
              <a:gd name="T7" fmla="*/ 0 h 241"/>
              <a:gd name="T8" fmla="*/ 282 w 282"/>
              <a:gd name="T9" fmla="*/ 0 h 2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82" h="241">
                <a:moveTo>
                  <a:pt x="282" y="0"/>
                </a:moveTo>
                <a:lnTo>
                  <a:pt x="40" y="241"/>
                </a:lnTo>
                <a:lnTo>
                  <a:pt x="0" y="241"/>
                </a:lnTo>
                <a:lnTo>
                  <a:pt x="242" y="0"/>
                </a:lnTo>
                <a:lnTo>
                  <a:pt x="282" y="0"/>
                </a:lnTo>
                <a:close/>
              </a:path>
            </a:pathLst>
          </a:custGeom>
          <a:solidFill>
            <a:srgbClr val="34343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Freeform 15">
            <a:extLst>
              <a:ext uri="{FF2B5EF4-FFF2-40B4-BE49-F238E27FC236}">
                <a16:creationId xmlns:a16="http://schemas.microsoft.com/office/drawing/2014/main" id="{A4540635-9121-4EC0-ACF1-27387C000006}"/>
              </a:ext>
            </a:extLst>
          </p:cNvPr>
          <p:cNvSpPr>
            <a:spLocks/>
          </p:cNvSpPr>
          <p:nvPr userDrawn="1"/>
        </p:nvSpPr>
        <p:spPr bwMode="auto">
          <a:xfrm>
            <a:off x="5823713" y="0"/>
            <a:ext cx="3631844" cy="3142109"/>
          </a:xfrm>
          <a:custGeom>
            <a:avLst/>
            <a:gdLst>
              <a:gd name="T0" fmla="*/ 838 w 838"/>
              <a:gd name="T1" fmla="*/ 0 h 725"/>
              <a:gd name="T2" fmla="*/ 802 w 838"/>
              <a:gd name="T3" fmla="*/ 36 h 725"/>
              <a:gd name="T4" fmla="*/ 281 w 838"/>
              <a:gd name="T5" fmla="*/ 555 h 725"/>
              <a:gd name="T6" fmla="*/ 110 w 838"/>
              <a:gd name="T7" fmla="*/ 725 h 725"/>
              <a:gd name="T8" fmla="*/ 0 w 838"/>
              <a:gd name="T9" fmla="*/ 725 h 725"/>
              <a:gd name="T10" fmla="*/ 728 w 838"/>
              <a:gd name="T11" fmla="*/ 0 h 725"/>
              <a:gd name="T12" fmla="*/ 838 w 838"/>
              <a:gd name="T13" fmla="*/ 0 h 7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38" h="725">
                <a:moveTo>
                  <a:pt x="838" y="0"/>
                </a:moveTo>
                <a:lnTo>
                  <a:pt x="802" y="36"/>
                </a:lnTo>
                <a:lnTo>
                  <a:pt x="281" y="555"/>
                </a:lnTo>
                <a:lnTo>
                  <a:pt x="110" y="725"/>
                </a:lnTo>
                <a:lnTo>
                  <a:pt x="0" y="725"/>
                </a:lnTo>
                <a:lnTo>
                  <a:pt x="728" y="0"/>
                </a:lnTo>
                <a:lnTo>
                  <a:pt x="838" y="0"/>
                </a:lnTo>
                <a:close/>
              </a:path>
            </a:pathLst>
          </a:custGeom>
          <a:solidFill>
            <a:srgbClr val="34343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0743892F-38D6-4989-A377-600E1DFDF90A}"/>
              </a:ext>
            </a:extLst>
          </p:cNvPr>
          <p:cNvSpPr>
            <a:spLocks/>
          </p:cNvSpPr>
          <p:nvPr userDrawn="1"/>
        </p:nvSpPr>
        <p:spPr bwMode="auto">
          <a:xfrm>
            <a:off x="10070851" y="4722772"/>
            <a:ext cx="2121028" cy="2156742"/>
          </a:xfrm>
          <a:custGeom>
            <a:avLst/>
            <a:gdLst>
              <a:gd name="connsiteX0" fmla="*/ 2121028 w 2121028"/>
              <a:gd name="connsiteY0" fmla="*/ 0 h 2156742"/>
              <a:gd name="connsiteX1" fmla="*/ 2121028 w 2121028"/>
              <a:gd name="connsiteY1" fmla="*/ 376813 h 2156742"/>
              <a:gd name="connsiteX2" fmla="*/ 370573 w 2121028"/>
              <a:gd name="connsiteY2" fmla="*/ 2156742 h 2156742"/>
              <a:gd name="connsiteX3" fmla="*/ 0 w 2121028"/>
              <a:gd name="connsiteY3" fmla="*/ 2156742 h 2156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21028" h="2156742">
                <a:moveTo>
                  <a:pt x="2121028" y="0"/>
                </a:moveTo>
                <a:lnTo>
                  <a:pt x="2121028" y="376813"/>
                </a:lnTo>
                <a:lnTo>
                  <a:pt x="370573" y="2156742"/>
                </a:lnTo>
                <a:lnTo>
                  <a:pt x="0" y="2156742"/>
                </a:lnTo>
                <a:close/>
              </a:path>
            </a:pathLst>
          </a:custGeom>
          <a:solidFill>
            <a:srgbClr val="25242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8C08FCE0-A86A-4C6E-AC33-7D48C02194BB}"/>
              </a:ext>
            </a:extLst>
          </p:cNvPr>
          <p:cNvSpPr>
            <a:spLocks/>
          </p:cNvSpPr>
          <p:nvPr userDrawn="1"/>
        </p:nvSpPr>
        <p:spPr bwMode="auto">
          <a:xfrm>
            <a:off x="3854726" y="9521"/>
            <a:ext cx="4873040" cy="4578305"/>
          </a:xfrm>
          <a:custGeom>
            <a:avLst/>
            <a:gdLst>
              <a:gd name="T0" fmla="*/ 526 w 526"/>
              <a:gd name="T1" fmla="*/ 0 h 484"/>
              <a:gd name="T2" fmla="*/ 40 w 526"/>
              <a:gd name="T3" fmla="*/ 484 h 484"/>
              <a:gd name="T4" fmla="*/ 0 w 526"/>
              <a:gd name="T5" fmla="*/ 484 h 484"/>
              <a:gd name="T6" fmla="*/ 486 w 526"/>
              <a:gd name="T7" fmla="*/ 0 h 484"/>
              <a:gd name="T8" fmla="*/ 526 w 526"/>
              <a:gd name="T9" fmla="*/ 0 h 4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26" h="484">
                <a:moveTo>
                  <a:pt x="526" y="0"/>
                </a:moveTo>
                <a:lnTo>
                  <a:pt x="40" y="484"/>
                </a:lnTo>
                <a:lnTo>
                  <a:pt x="0" y="484"/>
                </a:lnTo>
                <a:lnTo>
                  <a:pt x="486" y="0"/>
                </a:lnTo>
                <a:lnTo>
                  <a:pt x="526" y="0"/>
                </a:lnTo>
                <a:close/>
              </a:path>
            </a:pathLst>
          </a:custGeom>
          <a:solidFill>
            <a:srgbClr val="25242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7F4EC3D2-1D6D-4750-8A64-FA04743350AA}"/>
              </a:ext>
            </a:extLst>
          </p:cNvPr>
          <p:cNvSpPr>
            <a:spLocks/>
          </p:cNvSpPr>
          <p:nvPr userDrawn="1"/>
        </p:nvSpPr>
        <p:spPr bwMode="auto">
          <a:xfrm>
            <a:off x="5213632" y="-10757"/>
            <a:ext cx="2612542" cy="2279695"/>
          </a:xfrm>
          <a:custGeom>
            <a:avLst/>
            <a:gdLst>
              <a:gd name="T0" fmla="*/ 282 w 282"/>
              <a:gd name="T1" fmla="*/ 0 h 241"/>
              <a:gd name="T2" fmla="*/ 40 w 282"/>
              <a:gd name="T3" fmla="*/ 241 h 241"/>
              <a:gd name="T4" fmla="*/ 0 w 282"/>
              <a:gd name="T5" fmla="*/ 241 h 241"/>
              <a:gd name="T6" fmla="*/ 242 w 282"/>
              <a:gd name="T7" fmla="*/ 0 h 241"/>
              <a:gd name="T8" fmla="*/ 282 w 282"/>
              <a:gd name="T9" fmla="*/ 0 h 2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82" h="241">
                <a:moveTo>
                  <a:pt x="282" y="0"/>
                </a:moveTo>
                <a:lnTo>
                  <a:pt x="40" y="241"/>
                </a:lnTo>
                <a:lnTo>
                  <a:pt x="0" y="241"/>
                </a:lnTo>
                <a:lnTo>
                  <a:pt x="242" y="0"/>
                </a:lnTo>
                <a:lnTo>
                  <a:pt x="282" y="0"/>
                </a:lnTo>
                <a:close/>
              </a:path>
            </a:pathLst>
          </a:custGeom>
          <a:solidFill>
            <a:srgbClr val="25242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Freeform 15">
            <a:extLst>
              <a:ext uri="{FF2B5EF4-FFF2-40B4-BE49-F238E27FC236}">
                <a16:creationId xmlns:a16="http://schemas.microsoft.com/office/drawing/2014/main" id="{E188A2D5-1743-4966-9DA6-B1852EF0FB99}"/>
              </a:ext>
            </a:extLst>
          </p:cNvPr>
          <p:cNvSpPr>
            <a:spLocks/>
          </p:cNvSpPr>
          <p:nvPr userDrawn="1"/>
        </p:nvSpPr>
        <p:spPr bwMode="auto">
          <a:xfrm>
            <a:off x="2856421" y="0"/>
            <a:ext cx="7763511" cy="6858000"/>
          </a:xfrm>
          <a:custGeom>
            <a:avLst/>
            <a:gdLst>
              <a:gd name="T0" fmla="*/ 838 w 838"/>
              <a:gd name="T1" fmla="*/ 0 h 725"/>
              <a:gd name="T2" fmla="*/ 802 w 838"/>
              <a:gd name="T3" fmla="*/ 36 h 725"/>
              <a:gd name="T4" fmla="*/ 281 w 838"/>
              <a:gd name="T5" fmla="*/ 555 h 725"/>
              <a:gd name="T6" fmla="*/ 110 w 838"/>
              <a:gd name="T7" fmla="*/ 725 h 725"/>
              <a:gd name="T8" fmla="*/ 0 w 838"/>
              <a:gd name="T9" fmla="*/ 725 h 725"/>
              <a:gd name="T10" fmla="*/ 728 w 838"/>
              <a:gd name="T11" fmla="*/ 0 h 725"/>
              <a:gd name="T12" fmla="*/ 838 w 838"/>
              <a:gd name="T13" fmla="*/ 0 h 7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38" h="725">
                <a:moveTo>
                  <a:pt x="838" y="0"/>
                </a:moveTo>
                <a:lnTo>
                  <a:pt x="802" y="36"/>
                </a:lnTo>
                <a:lnTo>
                  <a:pt x="281" y="555"/>
                </a:lnTo>
                <a:lnTo>
                  <a:pt x="110" y="725"/>
                </a:lnTo>
                <a:lnTo>
                  <a:pt x="0" y="725"/>
                </a:lnTo>
                <a:lnTo>
                  <a:pt x="728" y="0"/>
                </a:lnTo>
                <a:lnTo>
                  <a:pt x="838" y="0"/>
                </a:lnTo>
                <a:close/>
              </a:path>
            </a:pathLst>
          </a:custGeom>
          <a:solidFill>
            <a:srgbClr val="25242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62AC3624-8900-4771-8E5F-7420B3644207}"/>
              </a:ext>
            </a:extLst>
          </p:cNvPr>
          <p:cNvSpPr>
            <a:spLocks/>
          </p:cNvSpPr>
          <p:nvPr userDrawn="1"/>
        </p:nvSpPr>
        <p:spPr bwMode="auto">
          <a:xfrm>
            <a:off x="7254787" y="1844707"/>
            <a:ext cx="4937215" cy="5020350"/>
          </a:xfrm>
          <a:custGeom>
            <a:avLst/>
            <a:gdLst>
              <a:gd name="connsiteX0" fmla="*/ 4937215 w 4937215"/>
              <a:gd name="connsiteY0" fmla="*/ 0 h 5020350"/>
              <a:gd name="connsiteX1" fmla="*/ 4937215 w 4937215"/>
              <a:gd name="connsiteY1" fmla="*/ 376814 h 5020350"/>
              <a:gd name="connsiteX2" fmla="*/ 370574 w 4937215"/>
              <a:gd name="connsiteY2" fmla="*/ 5020350 h 5020350"/>
              <a:gd name="connsiteX3" fmla="*/ 0 w 4937215"/>
              <a:gd name="connsiteY3" fmla="*/ 5020350 h 5020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37215" h="5020350">
                <a:moveTo>
                  <a:pt x="4937215" y="0"/>
                </a:moveTo>
                <a:lnTo>
                  <a:pt x="4937215" y="376814"/>
                </a:lnTo>
                <a:lnTo>
                  <a:pt x="370574" y="5020350"/>
                </a:lnTo>
                <a:lnTo>
                  <a:pt x="0" y="5020350"/>
                </a:lnTo>
                <a:close/>
              </a:path>
            </a:pathLst>
          </a:custGeom>
          <a:solidFill>
            <a:srgbClr val="34343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65" name="Freeform: Shape 64">
            <a:extLst>
              <a:ext uri="{FF2B5EF4-FFF2-40B4-BE49-F238E27FC236}">
                <a16:creationId xmlns:a16="http://schemas.microsoft.com/office/drawing/2014/main" id="{F9F221C0-F6F0-477A-A031-E72405FBAA20}"/>
              </a:ext>
            </a:extLst>
          </p:cNvPr>
          <p:cNvSpPr>
            <a:spLocks/>
          </p:cNvSpPr>
          <p:nvPr userDrawn="1"/>
        </p:nvSpPr>
        <p:spPr bwMode="auto">
          <a:xfrm>
            <a:off x="8083215" y="2680030"/>
            <a:ext cx="4108786" cy="4177971"/>
          </a:xfrm>
          <a:custGeom>
            <a:avLst/>
            <a:gdLst>
              <a:gd name="connsiteX0" fmla="*/ 4108786 w 4108786"/>
              <a:gd name="connsiteY0" fmla="*/ 0 h 4177971"/>
              <a:gd name="connsiteX1" fmla="*/ 4108786 w 4108786"/>
              <a:gd name="connsiteY1" fmla="*/ 1038594 h 4177971"/>
              <a:gd name="connsiteX2" fmla="*/ 2596337 w 4108786"/>
              <a:gd name="connsiteY2" fmla="*/ 2576945 h 4177971"/>
              <a:gd name="connsiteX3" fmla="*/ 1019089 w 4108786"/>
              <a:gd name="connsiteY3" fmla="*/ 4177971 h 4177971"/>
              <a:gd name="connsiteX4" fmla="*/ 0 w 4108786"/>
              <a:gd name="connsiteY4" fmla="*/ 4177971 h 417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08786" h="4177971">
                <a:moveTo>
                  <a:pt x="4108786" y="0"/>
                </a:moveTo>
                <a:lnTo>
                  <a:pt x="4108786" y="1038594"/>
                </a:lnTo>
                <a:lnTo>
                  <a:pt x="2596337" y="2576945"/>
                </a:lnTo>
                <a:lnTo>
                  <a:pt x="1019089" y="4177971"/>
                </a:lnTo>
                <a:lnTo>
                  <a:pt x="0" y="4177971"/>
                </a:lnTo>
                <a:close/>
              </a:path>
            </a:pathLst>
          </a:custGeom>
          <a:solidFill>
            <a:srgbClr val="25242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D50BE64A-C684-416E-98CF-DAC05F22FA90}"/>
              </a:ext>
            </a:extLst>
          </p:cNvPr>
          <p:cNvSpPr>
            <a:spLocks/>
          </p:cNvSpPr>
          <p:nvPr userDrawn="1"/>
        </p:nvSpPr>
        <p:spPr bwMode="auto">
          <a:xfrm>
            <a:off x="-7408" y="3135"/>
            <a:ext cx="3488916" cy="3548347"/>
          </a:xfrm>
          <a:custGeom>
            <a:avLst/>
            <a:gdLst>
              <a:gd name="connsiteX0" fmla="*/ 2468036 w 3488916"/>
              <a:gd name="connsiteY0" fmla="*/ 0 h 3548347"/>
              <a:gd name="connsiteX1" fmla="*/ 3488916 w 3488916"/>
              <a:gd name="connsiteY1" fmla="*/ 0 h 3548347"/>
              <a:gd name="connsiteX2" fmla="*/ 157141 w 3488916"/>
              <a:gd name="connsiteY2" fmla="*/ 3388837 h 3548347"/>
              <a:gd name="connsiteX3" fmla="*/ 0 w 3488916"/>
              <a:gd name="connsiteY3" fmla="*/ 3548347 h 3548347"/>
              <a:gd name="connsiteX4" fmla="*/ 0 w 3488916"/>
              <a:gd name="connsiteY4" fmla="*/ 2509594 h 35483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88916" h="3548347">
                <a:moveTo>
                  <a:pt x="2468036" y="0"/>
                </a:moveTo>
                <a:lnTo>
                  <a:pt x="3488916" y="0"/>
                </a:lnTo>
                <a:lnTo>
                  <a:pt x="157141" y="3388837"/>
                </a:lnTo>
                <a:lnTo>
                  <a:pt x="0" y="3548347"/>
                </a:lnTo>
                <a:lnTo>
                  <a:pt x="0" y="2509594"/>
                </a:lnTo>
                <a:close/>
              </a:path>
            </a:pathLst>
          </a:custGeom>
          <a:solidFill>
            <a:srgbClr val="25242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32" name="Freeform 15">
            <a:extLst>
              <a:ext uri="{FF2B5EF4-FFF2-40B4-BE49-F238E27FC236}">
                <a16:creationId xmlns:a16="http://schemas.microsoft.com/office/drawing/2014/main" id="{A814CFC0-2995-4011-8A05-63876449F40D}"/>
              </a:ext>
            </a:extLst>
          </p:cNvPr>
          <p:cNvSpPr>
            <a:spLocks/>
          </p:cNvSpPr>
          <p:nvPr userDrawn="1"/>
        </p:nvSpPr>
        <p:spPr bwMode="auto">
          <a:xfrm>
            <a:off x="745735" y="9525"/>
            <a:ext cx="3631844" cy="3142109"/>
          </a:xfrm>
          <a:custGeom>
            <a:avLst/>
            <a:gdLst>
              <a:gd name="T0" fmla="*/ 838 w 838"/>
              <a:gd name="T1" fmla="*/ 0 h 725"/>
              <a:gd name="T2" fmla="*/ 802 w 838"/>
              <a:gd name="T3" fmla="*/ 36 h 725"/>
              <a:gd name="T4" fmla="*/ 281 w 838"/>
              <a:gd name="T5" fmla="*/ 555 h 725"/>
              <a:gd name="T6" fmla="*/ 110 w 838"/>
              <a:gd name="T7" fmla="*/ 725 h 725"/>
              <a:gd name="T8" fmla="*/ 0 w 838"/>
              <a:gd name="T9" fmla="*/ 725 h 725"/>
              <a:gd name="T10" fmla="*/ 728 w 838"/>
              <a:gd name="T11" fmla="*/ 0 h 725"/>
              <a:gd name="T12" fmla="*/ 838 w 838"/>
              <a:gd name="T13" fmla="*/ 0 h 7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38" h="725">
                <a:moveTo>
                  <a:pt x="838" y="0"/>
                </a:moveTo>
                <a:lnTo>
                  <a:pt x="802" y="36"/>
                </a:lnTo>
                <a:lnTo>
                  <a:pt x="281" y="555"/>
                </a:lnTo>
                <a:lnTo>
                  <a:pt x="110" y="725"/>
                </a:lnTo>
                <a:lnTo>
                  <a:pt x="0" y="725"/>
                </a:lnTo>
                <a:lnTo>
                  <a:pt x="728" y="0"/>
                </a:lnTo>
                <a:lnTo>
                  <a:pt x="838" y="0"/>
                </a:lnTo>
                <a:close/>
              </a:path>
            </a:pathLst>
          </a:custGeom>
          <a:solidFill>
            <a:srgbClr val="34343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" name="Freeform 13">
            <a:extLst>
              <a:ext uri="{FF2B5EF4-FFF2-40B4-BE49-F238E27FC236}">
                <a16:creationId xmlns:a16="http://schemas.microsoft.com/office/drawing/2014/main" id="{F0E7FCB9-0E42-47C8-8670-C8C318C5570C}"/>
              </a:ext>
            </a:extLst>
          </p:cNvPr>
          <p:cNvSpPr>
            <a:spLocks/>
          </p:cNvSpPr>
          <p:nvPr userDrawn="1"/>
        </p:nvSpPr>
        <p:spPr bwMode="auto">
          <a:xfrm>
            <a:off x="847779" y="0"/>
            <a:ext cx="1222172" cy="1044481"/>
          </a:xfrm>
          <a:custGeom>
            <a:avLst/>
            <a:gdLst>
              <a:gd name="T0" fmla="*/ 282 w 282"/>
              <a:gd name="T1" fmla="*/ 0 h 241"/>
              <a:gd name="T2" fmla="*/ 40 w 282"/>
              <a:gd name="T3" fmla="*/ 241 h 241"/>
              <a:gd name="T4" fmla="*/ 0 w 282"/>
              <a:gd name="T5" fmla="*/ 241 h 241"/>
              <a:gd name="T6" fmla="*/ 242 w 282"/>
              <a:gd name="T7" fmla="*/ 0 h 241"/>
              <a:gd name="T8" fmla="*/ 282 w 282"/>
              <a:gd name="T9" fmla="*/ 0 h 2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82" h="241">
                <a:moveTo>
                  <a:pt x="282" y="0"/>
                </a:moveTo>
                <a:lnTo>
                  <a:pt x="40" y="241"/>
                </a:lnTo>
                <a:lnTo>
                  <a:pt x="0" y="241"/>
                </a:lnTo>
                <a:lnTo>
                  <a:pt x="242" y="0"/>
                </a:lnTo>
                <a:lnTo>
                  <a:pt x="282" y="0"/>
                </a:lnTo>
                <a:close/>
              </a:path>
            </a:pathLst>
          </a:custGeom>
          <a:solidFill>
            <a:srgbClr val="ED24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Freeform 13">
            <a:extLst>
              <a:ext uri="{FF2B5EF4-FFF2-40B4-BE49-F238E27FC236}">
                <a16:creationId xmlns:a16="http://schemas.microsoft.com/office/drawing/2014/main" id="{2A3F36DB-7C52-4CF2-9262-D995C88522BA}"/>
              </a:ext>
            </a:extLst>
          </p:cNvPr>
          <p:cNvSpPr>
            <a:spLocks/>
          </p:cNvSpPr>
          <p:nvPr userDrawn="1"/>
        </p:nvSpPr>
        <p:spPr bwMode="auto">
          <a:xfrm>
            <a:off x="6461" y="4605648"/>
            <a:ext cx="2612542" cy="2279695"/>
          </a:xfrm>
          <a:custGeom>
            <a:avLst/>
            <a:gdLst>
              <a:gd name="T0" fmla="*/ 282 w 282"/>
              <a:gd name="T1" fmla="*/ 0 h 241"/>
              <a:gd name="T2" fmla="*/ 40 w 282"/>
              <a:gd name="T3" fmla="*/ 241 h 241"/>
              <a:gd name="T4" fmla="*/ 0 w 282"/>
              <a:gd name="T5" fmla="*/ 241 h 241"/>
              <a:gd name="T6" fmla="*/ 242 w 282"/>
              <a:gd name="T7" fmla="*/ 0 h 241"/>
              <a:gd name="T8" fmla="*/ 282 w 282"/>
              <a:gd name="T9" fmla="*/ 0 h 2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82" h="241">
                <a:moveTo>
                  <a:pt x="282" y="0"/>
                </a:moveTo>
                <a:lnTo>
                  <a:pt x="40" y="241"/>
                </a:lnTo>
                <a:lnTo>
                  <a:pt x="0" y="241"/>
                </a:lnTo>
                <a:lnTo>
                  <a:pt x="242" y="0"/>
                </a:lnTo>
                <a:lnTo>
                  <a:pt x="282" y="0"/>
                </a:lnTo>
                <a:close/>
              </a:path>
            </a:pathLst>
          </a:custGeom>
          <a:solidFill>
            <a:srgbClr val="ED24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35" name="Freeform 12">
            <a:extLst>
              <a:ext uri="{FF2B5EF4-FFF2-40B4-BE49-F238E27FC236}">
                <a16:creationId xmlns:a16="http://schemas.microsoft.com/office/drawing/2014/main" id="{D871AE26-3423-46F0-BB9C-1870C8B3A664}"/>
              </a:ext>
            </a:extLst>
          </p:cNvPr>
          <p:cNvSpPr>
            <a:spLocks/>
          </p:cNvSpPr>
          <p:nvPr userDrawn="1"/>
        </p:nvSpPr>
        <p:spPr bwMode="auto">
          <a:xfrm>
            <a:off x="26817" y="50085"/>
            <a:ext cx="4873040" cy="4578305"/>
          </a:xfrm>
          <a:custGeom>
            <a:avLst/>
            <a:gdLst>
              <a:gd name="T0" fmla="*/ 526 w 526"/>
              <a:gd name="T1" fmla="*/ 0 h 484"/>
              <a:gd name="T2" fmla="*/ 40 w 526"/>
              <a:gd name="T3" fmla="*/ 484 h 484"/>
              <a:gd name="T4" fmla="*/ 0 w 526"/>
              <a:gd name="T5" fmla="*/ 484 h 484"/>
              <a:gd name="T6" fmla="*/ 486 w 526"/>
              <a:gd name="T7" fmla="*/ 0 h 484"/>
              <a:gd name="T8" fmla="*/ 526 w 526"/>
              <a:gd name="T9" fmla="*/ 0 h 4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26" h="484">
                <a:moveTo>
                  <a:pt x="526" y="0"/>
                </a:moveTo>
                <a:lnTo>
                  <a:pt x="40" y="484"/>
                </a:lnTo>
                <a:lnTo>
                  <a:pt x="0" y="484"/>
                </a:lnTo>
                <a:lnTo>
                  <a:pt x="486" y="0"/>
                </a:lnTo>
                <a:lnTo>
                  <a:pt x="526" y="0"/>
                </a:lnTo>
                <a:close/>
              </a:path>
            </a:pathLst>
          </a:custGeom>
          <a:solidFill>
            <a:srgbClr val="25242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8580ABDF-8E61-480E-BD48-0DCD701D89BC}"/>
              </a:ext>
            </a:extLst>
          </p:cNvPr>
          <p:cNvSpPr>
            <a:spLocks/>
          </p:cNvSpPr>
          <p:nvPr userDrawn="1"/>
        </p:nvSpPr>
        <p:spPr bwMode="auto">
          <a:xfrm>
            <a:off x="-12175" y="3551482"/>
            <a:ext cx="2868139" cy="2916450"/>
          </a:xfrm>
          <a:custGeom>
            <a:avLst/>
            <a:gdLst>
              <a:gd name="connsiteX0" fmla="*/ 2497566 w 2868139"/>
              <a:gd name="connsiteY0" fmla="*/ 0 h 2916450"/>
              <a:gd name="connsiteX1" fmla="*/ 2868139 w 2868139"/>
              <a:gd name="connsiteY1" fmla="*/ 0 h 2916450"/>
              <a:gd name="connsiteX2" fmla="*/ 0 w 2868139"/>
              <a:gd name="connsiteY2" fmla="*/ 2916450 h 2916450"/>
              <a:gd name="connsiteX3" fmla="*/ 0 w 2868139"/>
              <a:gd name="connsiteY3" fmla="*/ 2539634 h 2916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68139" h="2916450">
                <a:moveTo>
                  <a:pt x="2497566" y="0"/>
                </a:moveTo>
                <a:lnTo>
                  <a:pt x="2868139" y="0"/>
                </a:lnTo>
                <a:lnTo>
                  <a:pt x="0" y="2916450"/>
                </a:lnTo>
                <a:lnTo>
                  <a:pt x="0" y="2539634"/>
                </a:lnTo>
                <a:close/>
              </a:path>
            </a:pathLst>
          </a:custGeom>
          <a:solidFill>
            <a:srgbClr val="33333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874BCA1E-0A1C-47C4-AC9C-F34F8F4F6FA1}"/>
              </a:ext>
            </a:extLst>
          </p:cNvPr>
          <p:cNvSpPr>
            <a:spLocks/>
          </p:cNvSpPr>
          <p:nvPr userDrawn="1"/>
        </p:nvSpPr>
        <p:spPr bwMode="auto">
          <a:xfrm>
            <a:off x="649150" y="3450514"/>
            <a:ext cx="3749054" cy="3435387"/>
          </a:xfrm>
          <a:custGeom>
            <a:avLst/>
            <a:gdLst>
              <a:gd name="connsiteX0" fmla="*/ 3378481 w 3749054"/>
              <a:gd name="connsiteY0" fmla="*/ 0 h 3435387"/>
              <a:gd name="connsiteX1" fmla="*/ 3749054 w 3749054"/>
              <a:gd name="connsiteY1" fmla="*/ 0 h 3435387"/>
              <a:gd name="connsiteX2" fmla="*/ 370573 w 3749054"/>
              <a:gd name="connsiteY2" fmla="*/ 3435387 h 3435387"/>
              <a:gd name="connsiteX3" fmla="*/ 0 w 3749054"/>
              <a:gd name="connsiteY3" fmla="*/ 3435387 h 3435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49054" h="3435387">
                <a:moveTo>
                  <a:pt x="3378481" y="0"/>
                </a:moveTo>
                <a:lnTo>
                  <a:pt x="3749054" y="0"/>
                </a:lnTo>
                <a:lnTo>
                  <a:pt x="370573" y="3435387"/>
                </a:lnTo>
                <a:lnTo>
                  <a:pt x="0" y="3435387"/>
                </a:lnTo>
                <a:close/>
              </a:path>
            </a:pathLst>
          </a:custGeom>
          <a:solidFill>
            <a:srgbClr val="25242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16F96A56-8A66-412E-AEBF-DDD3AF1D51E7}"/>
              </a:ext>
            </a:extLst>
          </p:cNvPr>
          <p:cNvSpPr>
            <a:spLocks/>
          </p:cNvSpPr>
          <p:nvPr userDrawn="1"/>
        </p:nvSpPr>
        <p:spPr bwMode="auto">
          <a:xfrm>
            <a:off x="5480233" y="43975"/>
            <a:ext cx="6711767" cy="6824782"/>
          </a:xfrm>
          <a:custGeom>
            <a:avLst/>
            <a:gdLst>
              <a:gd name="connsiteX0" fmla="*/ 6711767 w 6711767"/>
              <a:gd name="connsiteY0" fmla="*/ 0 h 6824782"/>
              <a:gd name="connsiteX1" fmla="*/ 6711767 w 6711767"/>
              <a:gd name="connsiteY1" fmla="*/ 1037846 h 6824782"/>
              <a:gd name="connsiteX2" fmla="*/ 2603278 w 6711767"/>
              <a:gd name="connsiteY2" fmla="*/ 5216699 h 6824782"/>
              <a:gd name="connsiteX3" fmla="*/ 1019077 w 6711767"/>
              <a:gd name="connsiteY3" fmla="*/ 6824782 h 6824782"/>
              <a:gd name="connsiteX4" fmla="*/ 0 w 6711767"/>
              <a:gd name="connsiteY4" fmla="*/ 6824782 h 6824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11767" h="6824782">
                <a:moveTo>
                  <a:pt x="6711767" y="0"/>
                </a:moveTo>
                <a:lnTo>
                  <a:pt x="6711767" y="1037846"/>
                </a:lnTo>
                <a:lnTo>
                  <a:pt x="2603278" y="5216699"/>
                </a:lnTo>
                <a:lnTo>
                  <a:pt x="1019077" y="6824782"/>
                </a:lnTo>
                <a:lnTo>
                  <a:pt x="0" y="6824782"/>
                </a:lnTo>
                <a:close/>
              </a:path>
            </a:pathLst>
          </a:custGeom>
          <a:solidFill>
            <a:srgbClr val="25242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39" name="Freeform 12">
            <a:extLst>
              <a:ext uri="{FF2B5EF4-FFF2-40B4-BE49-F238E27FC236}">
                <a16:creationId xmlns:a16="http://schemas.microsoft.com/office/drawing/2014/main" id="{3DEF717B-B3DA-4EE2-BD92-5491848CA609}"/>
              </a:ext>
            </a:extLst>
          </p:cNvPr>
          <p:cNvSpPr>
            <a:spLocks/>
          </p:cNvSpPr>
          <p:nvPr userDrawn="1"/>
        </p:nvSpPr>
        <p:spPr bwMode="auto">
          <a:xfrm>
            <a:off x="8732533" y="0"/>
            <a:ext cx="2279654" cy="2097628"/>
          </a:xfrm>
          <a:custGeom>
            <a:avLst/>
            <a:gdLst>
              <a:gd name="T0" fmla="*/ 526 w 526"/>
              <a:gd name="T1" fmla="*/ 0 h 484"/>
              <a:gd name="T2" fmla="*/ 40 w 526"/>
              <a:gd name="T3" fmla="*/ 484 h 484"/>
              <a:gd name="T4" fmla="*/ 0 w 526"/>
              <a:gd name="T5" fmla="*/ 484 h 484"/>
              <a:gd name="T6" fmla="*/ 486 w 526"/>
              <a:gd name="T7" fmla="*/ 0 h 484"/>
              <a:gd name="T8" fmla="*/ 526 w 526"/>
              <a:gd name="T9" fmla="*/ 0 h 4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26" h="484">
                <a:moveTo>
                  <a:pt x="526" y="0"/>
                </a:moveTo>
                <a:lnTo>
                  <a:pt x="40" y="484"/>
                </a:lnTo>
                <a:lnTo>
                  <a:pt x="0" y="484"/>
                </a:lnTo>
                <a:lnTo>
                  <a:pt x="486" y="0"/>
                </a:lnTo>
                <a:lnTo>
                  <a:pt x="526" y="0"/>
                </a:lnTo>
                <a:close/>
              </a:path>
            </a:pathLst>
          </a:custGeom>
          <a:solidFill>
            <a:srgbClr val="34343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" name="Freeform 15">
            <a:extLst>
              <a:ext uri="{FF2B5EF4-FFF2-40B4-BE49-F238E27FC236}">
                <a16:creationId xmlns:a16="http://schemas.microsoft.com/office/drawing/2014/main" id="{B9690E8C-7BDB-439B-8B60-8CBCC017E69C}"/>
              </a:ext>
            </a:extLst>
          </p:cNvPr>
          <p:cNvSpPr>
            <a:spLocks/>
          </p:cNvSpPr>
          <p:nvPr userDrawn="1"/>
        </p:nvSpPr>
        <p:spPr bwMode="auto">
          <a:xfrm>
            <a:off x="8420873" y="0"/>
            <a:ext cx="3631844" cy="3142109"/>
          </a:xfrm>
          <a:custGeom>
            <a:avLst/>
            <a:gdLst>
              <a:gd name="T0" fmla="*/ 838 w 838"/>
              <a:gd name="T1" fmla="*/ 0 h 725"/>
              <a:gd name="T2" fmla="*/ 802 w 838"/>
              <a:gd name="T3" fmla="*/ 36 h 725"/>
              <a:gd name="T4" fmla="*/ 281 w 838"/>
              <a:gd name="T5" fmla="*/ 555 h 725"/>
              <a:gd name="T6" fmla="*/ 110 w 838"/>
              <a:gd name="T7" fmla="*/ 725 h 725"/>
              <a:gd name="T8" fmla="*/ 0 w 838"/>
              <a:gd name="T9" fmla="*/ 725 h 725"/>
              <a:gd name="T10" fmla="*/ 728 w 838"/>
              <a:gd name="T11" fmla="*/ 0 h 725"/>
              <a:gd name="T12" fmla="*/ 838 w 838"/>
              <a:gd name="T13" fmla="*/ 0 h 7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38" h="725">
                <a:moveTo>
                  <a:pt x="838" y="0"/>
                </a:moveTo>
                <a:lnTo>
                  <a:pt x="802" y="36"/>
                </a:lnTo>
                <a:lnTo>
                  <a:pt x="281" y="555"/>
                </a:lnTo>
                <a:lnTo>
                  <a:pt x="110" y="725"/>
                </a:lnTo>
                <a:lnTo>
                  <a:pt x="0" y="725"/>
                </a:lnTo>
                <a:lnTo>
                  <a:pt x="728" y="0"/>
                </a:lnTo>
                <a:lnTo>
                  <a:pt x="838" y="0"/>
                </a:lnTo>
                <a:close/>
              </a:path>
            </a:pathLst>
          </a:custGeom>
          <a:solidFill>
            <a:srgbClr val="34343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" name="Freeform 12">
            <a:extLst>
              <a:ext uri="{FF2B5EF4-FFF2-40B4-BE49-F238E27FC236}">
                <a16:creationId xmlns:a16="http://schemas.microsoft.com/office/drawing/2014/main" id="{4D9598D5-E9A5-47B9-A675-9999A198408D}"/>
              </a:ext>
            </a:extLst>
          </p:cNvPr>
          <p:cNvSpPr>
            <a:spLocks/>
          </p:cNvSpPr>
          <p:nvPr userDrawn="1"/>
        </p:nvSpPr>
        <p:spPr bwMode="auto">
          <a:xfrm>
            <a:off x="6604951" y="-523"/>
            <a:ext cx="4873040" cy="4578305"/>
          </a:xfrm>
          <a:custGeom>
            <a:avLst/>
            <a:gdLst>
              <a:gd name="T0" fmla="*/ 526 w 526"/>
              <a:gd name="T1" fmla="*/ 0 h 484"/>
              <a:gd name="T2" fmla="*/ 40 w 526"/>
              <a:gd name="T3" fmla="*/ 484 h 484"/>
              <a:gd name="T4" fmla="*/ 0 w 526"/>
              <a:gd name="T5" fmla="*/ 484 h 484"/>
              <a:gd name="T6" fmla="*/ 486 w 526"/>
              <a:gd name="T7" fmla="*/ 0 h 484"/>
              <a:gd name="T8" fmla="*/ 526 w 526"/>
              <a:gd name="T9" fmla="*/ 0 h 4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26" h="484">
                <a:moveTo>
                  <a:pt x="526" y="0"/>
                </a:moveTo>
                <a:lnTo>
                  <a:pt x="40" y="484"/>
                </a:lnTo>
                <a:lnTo>
                  <a:pt x="0" y="484"/>
                </a:lnTo>
                <a:lnTo>
                  <a:pt x="486" y="0"/>
                </a:lnTo>
                <a:lnTo>
                  <a:pt x="526" y="0"/>
                </a:lnTo>
                <a:close/>
              </a:path>
            </a:pathLst>
          </a:custGeom>
          <a:solidFill>
            <a:srgbClr val="ED24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9B4FA537-DD8E-45F3-9D21-1BA549F35E09}"/>
              </a:ext>
            </a:extLst>
          </p:cNvPr>
          <p:cNvSpPr>
            <a:spLocks/>
          </p:cNvSpPr>
          <p:nvPr userDrawn="1"/>
        </p:nvSpPr>
        <p:spPr bwMode="auto">
          <a:xfrm>
            <a:off x="1299992" y="4918746"/>
            <a:ext cx="2936509" cy="1949719"/>
          </a:xfrm>
          <a:custGeom>
            <a:avLst/>
            <a:gdLst>
              <a:gd name="connsiteX0" fmla="*/ 1917432 w 2936509"/>
              <a:gd name="connsiteY0" fmla="*/ 0 h 1949719"/>
              <a:gd name="connsiteX1" fmla="*/ 2936509 w 2936509"/>
              <a:gd name="connsiteY1" fmla="*/ 0 h 1949719"/>
              <a:gd name="connsiteX2" fmla="*/ 2602992 w 2936509"/>
              <a:gd name="connsiteY2" fmla="*/ 340535 h 1949719"/>
              <a:gd name="connsiteX3" fmla="*/ 1020904 w 2936509"/>
              <a:gd name="connsiteY3" fmla="*/ 1949719 h 1949719"/>
              <a:gd name="connsiteX4" fmla="*/ 0 w 2936509"/>
              <a:gd name="connsiteY4" fmla="*/ 1949719 h 1949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36509" h="1949719">
                <a:moveTo>
                  <a:pt x="1917432" y="0"/>
                </a:moveTo>
                <a:lnTo>
                  <a:pt x="2936509" y="0"/>
                </a:lnTo>
                <a:lnTo>
                  <a:pt x="2602992" y="340535"/>
                </a:lnTo>
                <a:lnTo>
                  <a:pt x="1020904" y="1949719"/>
                </a:lnTo>
                <a:lnTo>
                  <a:pt x="0" y="1949719"/>
                </a:lnTo>
                <a:close/>
              </a:path>
            </a:pathLst>
          </a:custGeom>
          <a:solidFill>
            <a:srgbClr val="25242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4A787EE2-1608-4E61-9588-1EEF002D009B}"/>
              </a:ext>
            </a:extLst>
          </p:cNvPr>
          <p:cNvSpPr>
            <a:spLocks/>
          </p:cNvSpPr>
          <p:nvPr userDrawn="1"/>
        </p:nvSpPr>
        <p:spPr bwMode="auto">
          <a:xfrm>
            <a:off x="4454075" y="4886710"/>
            <a:ext cx="2309240" cy="1971290"/>
          </a:xfrm>
          <a:custGeom>
            <a:avLst/>
            <a:gdLst>
              <a:gd name="connsiteX0" fmla="*/ 1938667 w 2309240"/>
              <a:gd name="connsiteY0" fmla="*/ 0 h 1971290"/>
              <a:gd name="connsiteX1" fmla="*/ 2309240 w 2309240"/>
              <a:gd name="connsiteY1" fmla="*/ 0 h 1971290"/>
              <a:gd name="connsiteX2" fmla="*/ 370573 w 2309240"/>
              <a:gd name="connsiteY2" fmla="*/ 1971290 h 1971290"/>
              <a:gd name="connsiteX3" fmla="*/ 0 w 2309240"/>
              <a:gd name="connsiteY3" fmla="*/ 1971290 h 1971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9240" h="1971290">
                <a:moveTo>
                  <a:pt x="1938667" y="0"/>
                </a:moveTo>
                <a:lnTo>
                  <a:pt x="2309240" y="0"/>
                </a:lnTo>
                <a:lnTo>
                  <a:pt x="370573" y="1971290"/>
                </a:lnTo>
                <a:lnTo>
                  <a:pt x="0" y="1971290"/>
                </a:lnTo>
                <a:close/>
              </a:path>
            </a:pathLst>
          </a:custGeom>
          <a:solidFill>
            <a:srgbClr val="34343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E7BA67F7-9185-4E38-B2FF-CFDC99A04BBE}"/>
              </a:ext>
            </a:extLst>
          </p:cNvPr>
          <p:cNvSpPr>
            <a:spLocks/>
          </p:cNvSpPr>
          <p:nvPr userDrawn="1"/>
        </p:nvSpPr>
        <p:spPr bwMode="auto">
          <a:xfrm>
            <a:off x="9407598" y="4095244"/>
            <a:ext cx="2784402" cy="2772928"/>
          </a:xfrm>
          <a:custGeom>
            <a:avLst/>
            <a:gdLst>
              <a:gd name="connsiteX0" fmla="*/ 2784402 w 2784402"/>
              <a:gd name="connsiteY0" fmla="*/ 0 h 2772928"/>
              <a:gd name="connsiteX1" fmla="*/ 2784402 w 2784402"/>
              <a:gd name="connsiteY1" fmla="*/ 475604 h 2772928"/>
              <a:gd name="connsiteX2" fmla="*/ 1206449 w 2784402"/>
              <a:gd name="connsiteY2" fmla="*/ 2047500 h 2772928"/>
              <a:gd name="connsiteX3" fmla="*/ 476754 w 2784402"/>
              <a:gd name="connsiteY3" fmla="*/ 2772928 h 2772928"/>
              <a:gd name="connsiteX4" fmla="*/ 0 w 2784402"/>
              <a:gd name="connsiteY4" fmla="*/ 2772928 h 2772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84402" h="2772928">
                <a:moveTo>
                  <a:pt x="2784402" y="0"/>
                </a:moveTo>
                <a:lnTo>
                  <a:pt x="2784402" y="475604"/>
                </a:lnTo>
                <a:lnTo>
                  <a:pt x="1206449" y="2047500"/>
                </a:lnTo>
                <a:lnTo>
                  <a:pt x="476754" y="2772928"/>
                </a:lnTo>
                <a:lnTo>
                  <a:pt x="0" y="2772928"/>
                </a:lnTo>
                <a:close/>
              </a:path>
            </a:pathLst>
          </a:custGeom>
          <a:solidFill>
            <a:srgbClr val="34343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3D108AF9-47CB-4B91-B49F-D56B04034E3D}"/>
              </a:ext>
            </a:extLst>
          </p:cNvPr>
          <p:cNvSpPr>
            <a:spLocks/>
          </p:cNvSpPr>
          <p:nvPr userDrawn="1"/>
        </p:nvSpPr>
        <p:spPr bwMode="auto">
          <a:xfrm>
            <a:off x="10902270" y="1364854"/>
            <a:ext cx="1289731" cy="1284423"/>
          </a:xfrm>
          <a:custGeom>
            <a:avLst/>
            <a:gdLst>
              <a:gd name="connsiteX0" fmla="*/ 1289731 w 1289731"/>
              <a:gd name="connsiteY0" fmla="*/ 0 h 1284423"/>
              <a:gd name="connsiteX1" fmla="*/ 1289731 w 1289731"/>
              <a:gd name="connsiteY1" fmla="*/ 172644 h 1284423"/>
              <a:gd name="connsiteX2" fmla="*/ 173358 w 1289731"/>
              <a:gd name="connsiteY2" fmla="*/ 1284423 h 1284423"/>
              <a:gd name="connsiteX3" fmla="*/ 0 w 1289731"/>
              <a:gd name="connsiteY3" fmla="*/ 1284423 h 1284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9731" h="1284423">
                <a:moveTo>
                  <a:pt x="1289731" y="0"/>
                </a:moveTo>
                <a:lnTo>
                  <a:pt x="1289731" y="172644"/>
                </a:lnTo>
                <a:lnTo>
                  <a:pt x="173358" y="1284423"/>
                </a:lnTo>
                <a:lnTo>
                  <a:pt x="0" y="1284423"/>
                </a:lnTo>
                <a:close/>
              </a:path>
            </a:pathLst>
          </a:custGeom>
          <a:solidFill>
            <a:srgbClr val="ED24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03977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D9F8845-76E1-47FF-9A25-7F5EFB5985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AB1F5-DD50-4365-A512-968F8A7E4D22}" type="datetimeFigureOut">
              <a:rPr lang="en-US" smtClean="0"/>
              <a:t>1/21/2020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20AF604-B73C-4605-A8F9-F12944E4B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16FD0B-D6F2-4E35-B1FD-CD89A7C5C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A1C59-5788-4CA8-919D-639ED9581D45}" type="slidenum">
              <a:rPr lang="en-US" smtClean="0"/>
              <a:t>‹#›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5120809-38B6-43B3-95B1-5EDD6F754B49}"/>
              </a:ext>
            </a:extLst>
          </p:cNvPr>
          <p:cNvSpPr/>
          <p:nvPr userDrawn="1"/>
        </p:nvSpPr>
        <p:spPr>
          <a:xfrm>
            <a:off x="0" y="-29571"/>
            <a:ext cx="12192000" cy="6887571"/>
          </a:xfrm>
          <a:prstGeom prst="rect">
            <a:avLst/>
          </a:prstGeom>
          <a:solidFill>
            <a:srgbClr val="1A19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5E43E430-7D51-4B32-B46D-D103F1D61C5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29100" y="0"/>
            <a:ext cx="3733800" cy="6858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382622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D9F8845-76E1-47FF-9A25-7F5EFB5985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AB1F5-DD50-4365-A512-968F8A7E4D22}" type="datetimeFigureOut">
              <a:rPr lang="en-US" smtClean="0"/>
              <a:t>1/21/2020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20AF604-B73C-4605-A8F9-F12944E4B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16FD0B-D6F2-4E35-B1FD-CD89A7C5C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A1C59-5788-4CA8-919D-639ED9581D45}" type="slidenum">
              <a:rPr lang="en-US" smtClean="0"/>
              <a:t>‹#›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5120809-38B6-43B3-95B1-5EDD6F754B49}"/>
              </a:ext>
            </a:extLst>
          </p:cNvPr>
          <p:cNvSpPr/>
          <p:nvPr userDrawn="1"/>
        </p:nvSpPr>
        <p:spPr>
          <a:xfrm>
            <a:off x="0" y="-29571"/>
            <a:ext cx="12192000" cy="6887571"/>
          </a:xfrm>
          <a:prstGeom prst="rect">
            <a:avLst/>
          </a:prstGeom>
          <a:solidFill>
            <a:srgbClr val="1A19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EA0C348-4A0F-4C9E-B1BC-CEFEDEE0FFE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490570" y="628650"/>
            <a:ext cx="8701431" cy="6229350"/>
          </a:xfrm>
          <a:custGeom>
            <a:avLst/>
            <a:gdLst>
              <a:gd name="connsiteX0" fmla="*/ 6255126 w 8701431"/>
              <a:gd name="connsiteY0" fmla="*/ 0 h 6229350"/>
              <a:gd name="connsiteX1" fmla="*/ 8701431 w 8701431"/>
              <a:gd name="connsiteY1" fmla="*/ 0 h 6229350"/>
              <a:gd name="connsiteX2" fmla="*/ 8701431 w 8701431"/>
              <a:gd name="connsiteY2" fmla="*/ 6229350 h 6229350"/>
              <a:gd name="connsiteX3" fmla="*/ 0 w 8701431"/>
              <a:gd name="connsiteY3" fmla="*/ 6229350 h 6229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701431" h="6229350">
                <a:moveTo>
                  <a:pt x="6255126" y="0"/>
                </a:moveTo>
                <a:lnTo>
                  <a:pt x="8701431" y="0"/>
                </a:lnTo>
                <a:lnTo>
                  <a:pt x="8701431" y="6229350"/>
                </a:lnTo>
                <a:lnTo>
                  <a:pt x="0" y="622935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96510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D9F8845-76E1-47FF-9A25-7F5EFB5985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AB1F5-DD50-4365-A512-968F8A7E4D22}" type="datetimeFigureOut">
              <a:rPr lang="en-US" smtClean="0"/>
              <a:t>1/21/2020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20AF604-B73C-4605-A8F9-F12944E4B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16FD0B-D6F2-4E35-B1FD-CD89A7C5C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A1C59-5788-4CA8-919D-639ED9581D45}" type="slidenum">
              <a:rPr lang="en-US" smtClean="0"/>
              <a:t>‹#›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5120809-38B6-43B3-95B1-5EDD6F754B49}"/>
              </a:ext>
            </a:extLst>
          </p:cNvPr>
          <p:cNvSpPr/>
          <p:nvPr userDrawn="1"/>
        </p:nvSpPr>
        <p:spPr>
          <a:xfrm>
            <a:off x="0" y="-29571"/>
            <a:ext cx="12192000" cy="6887571"/>
          </a:xfrm>
          <a:prstGeom prst="rect">
            <a:avLst/>
          </a:prstGeom>
          <a:solidFill>
            <a:srgbClr val="1A19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6609867D-F8CF-4B29-B4CF-84DEE5B62A1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7408" y="-30163"/>
            <a:ext cx="12169582" cy="6888163"/>
          </a:xfrm>
          <a:custGeom>
            <a:avLst/>
            <a:gdLst>
              <a:gd name="connsiteX0" fmla="*/ 7151159 w 12169582"/>
              <a:gd name="connsiteY0" fmla="*/ 0 h 6888163"/>
              <a:gd name="connsiteX1" fmla="*/ 12169582 w 12169582"/>
              <a:gd name="connsiteY1" fmla="*/ 0 h 6888163"/>
              <a:gd name="connsiteX2" fmla="*/ 5262448 w 12169582"/>
              <a:gd name="connsiteY2" fmla="*/ 6888163 h 6888163"/>
              <a:gd name="connsiteX3" fmla="*/ 0 w 12169582"/>
              <a:gd name="connsiteY3" fmla="*/ 6888163 h 6888163"/>
              <a:gd name="connsiteX4" fmla="*/ 6916072 w 12169582"/>
              <a:gd name="connsiteY4" fmla="*/ 592 h 6888163"/>
              <a:gd name="connsiteX5" fmla="*/ 7151159 w 12169582"/>
              <a:gd name="connsiteY5" fmla="*/ 592 h 6888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69582" h="6888163">
                <a:moveTo>
                  <a:pt x="7151159" y="0"/>
                </a:moveTo>
                <a:lnTo>
                  <a:pt x="12169582" y="0"/>
                </a:lnTo>
                <a:lnTo>
                  <a:pt x="5262448" y="6888163"/>
                </a:lnTo>
                <a:lnTo>
                  <a:pt x="0" y="6888163"/>
                </a:lnTo>
                <a:lnTo>
                  <a:pt x="6916072" y="592"/>
                </a:lnTo>
                <a:lnTo>
                  <a:pt x="7151159" y="59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43129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5120809-38B6-43B3-95B1-5EDD6F754B49}"/>
              </a:ext>
            </a:extLst>
          </p:cNvPr>
          <p:cNvSpPr/>
          <p:nvPr userDrawn="1"/>
        </p:nvSpPr>
        <p:spPr>
          <a:xfrm>
            <a:off x="0" y="-32831"/>
            <a:ext cx="12192000" cy="6887571"/>
          </a:xfrm>
          <a:prstGeom prst="rect">
            <a:avLst/>
          </a:prstGeom>
          <a:solidFill>
            <a:srgbClr val="1A19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D9F8845-76E1-47FF-9A25-7F5EFB5985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AB1F5-DD50-4365-A512-968F8A7E4D22}" type="datetimeFigureOut">
              <a:rPr lang="en-US" smtClean="0"/>
              <a:t>1/21/2020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20AF604-B73C-4605-A8F9-F12944E4B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16FD0B-D6F2-4E35-B1FD-CD89A7C5C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A1C59-5788-4CA8-919D-639ED9581D45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31AED228-FEC9-4E5F-A643-13235B70822C}"/>
              </a:ext>
            </a:extLst>
          </p:cNvPr>
          <p:cNvSpPr>
            <a:spLocks/>
          </p:cNvSpPr>
          <p:nvPr userDrawn="1"/>
        </p:nvSpPr>
        <p:spPr bwMode="auto">
          <a:xfrm>
            <a:off x="3827463" y="7866063"/>
            <a:ext cx="0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</a:cxnLst>
            <a:rect l="0" t="0" r="r" b="b"/>
            <a:pathLst>
              <a:path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lose/>
              </a:path>
            </a:pathLst>
          </a:custGeom>
          <a:solidFill>
            <a:srgbClr val="231F20"/>
          </a:solidFill>
          <a:ln w="0" cap="flat">
            <a:solidFill>
              <a:srgbClr val="2E319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Freeform 10">
            <a:extLst>
              <a:ext uri="{FF2B5EF4-FFF2-40B4-BE49-F238E27FC236}">
                <a16:creationId xmlns:a16="http://schemas.microsoft.com/office/drawing/2014/main" id="{F6519428-8B26-4C00-B881-390BE653F4EE}"/>
              </a:ext>
            </a:extLst>
          </p:cNvPr>
          <p:cNvSpPr>
            <a:spLocks/>
          </p:cNvSpPr>
          <p:nvPr userDrawn="1"/>
        </p:nvSpPr>
        <p:spPr bwMode="auto">
          <a:xfrm>
            <a:off x="6126163" y="8626475"/>
            <a:ext cx="0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</a:cxnLst>
            <a:rect l="0" t="0" r="r" b="b"/>
            <a:pathLst>
              <a:path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lose/>
              </a:path>
            </a:pathLst>
          </a:custGeom>
          <a:solidFill>
            <a:srgbClr val="ED2224"/>
          </a:solidFill>
          <a:ln w="1588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7" name="Freeform 17">
            <a:extLst>
              <a:ext uri="{FF2B5EF4-FFF2-40B4-BE49-F238E27FC236}">
                <a16:creationId xmlns:a16="http://schemas.microsoft.com/office/drawing/2014/main" id="{27D7A35C-3A22-4179-89C3-D5C2734BF91C}"/>
              </a:ext>
            </a:extLst>
          </p:cNvPr>
          <p:cNvSpPr>
            <a:spLocks/>
          </p:cNvSpPr>
          <p:nvPr userDrawn="1"/>
        </p:nvSpPr>
        <p:spPr bwMode="auto">
          <a:xfrm>
            <a:off x="3027363" y="8453438"/>
            <a:ext cx="0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</a:cxnLst>
            <a:rect l="0" t="0" r="r" b="b"/>
            <a:pathLst>
              <a:path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lose/>
              </a:path>
            </a:pathLst>
          </a:custGeom>
          <a:solidFill>
            <a:srgbClr val="ED2224"/>
          </a:solidFill>
          <a:ln w="1588" cap="flat">
            <a:solidFill>
              <a:srgbClr val="2D368F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4" name="Picture Placeholder 73">
            <a:extLst>
              <a:ext uri="{FF2B5EF4-FFF2-40B4-BE49-F238E27FC236}">
                <a16:creationId xmlns:a16="http://schemas.microsoft.com/office/drawing/2014/main" id="{8C095B01-4408-449B-BD6D-9B817EE82D3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38200" y="430328"/>
            <a:ext cx="4648200" cy="6412901"/>
          </a:xfrm>
          <a:custGeom>
            <a:avLst/>
            <a:gdLst>
              <a:gd name="connsiteX0" fmla="*/ 1748165 w 2197812"/>
              <a:gd name="connsiteY0" fmla="*/ 2067280 h 3032217"/>
              <a:gd name="connsiteX1" fmla="*/ 1716019 w 2197812"/>
              <a:gd name="connsiteY1" fmla="*/ 2153100 h 3032217"/>
              <a:gd name="connsiteX2" fmla="*/ 1710257 w 2197812"/>
              <a:gd name="connsiteY2" fmla="*/ 2153100 h 3032217"/>
              <a:gd name="connsiteX3" fmla="*/ 1678475 w 2197812"/>
              <a:gd name="connsiteY3" fmla="*/ 2285357 h 3032217"/>
              <a:gd name="connsiteX4" fmla="*/ 1734223 w 2197812"/>
              <a:gd name="connsiteY4" fmla="*/ 2778144 h 3032217"/>
              <a:gd name="connsiteX5" fmla="*/ 1827659 w 2197812"/>
              <a:gd name="connsiteY5" fmla="*/ 2983212 h 3032217"/>
              <a:gd name="connsiteX6" fmla="*/ 1844933 w 2197812"/>
              <a:gd name="connsiteY6" fmla="*/ 2424928 h 3032217"/>
              <a:gd name="connsiteX7" fmla="*/ 1779763 w 2197812"/>
              <a:gd name="connsiteY7" fmla="*/ 2148125 h 3032217"/>
              <a:gd name="connsiteX8" fmla="*/ 1780461 w 2197812"/>
              <a:gd name="connsiteY8" fmla="*/ 2148125 h 3032217"/>
              <a:gd name="connsiteX9" fmla="*/ 1782141 w 2197812"/>
              <a:gd name="connsiteY9" fmla="*/ 2148125 h 3032217"/>
              <a:gd name="connsiteX10" fmla="*/ 1200110 w 2197812"/>
              <a:gd name="connsiteY10" fmla="*/ 1567 h 3032217"/>
              <a:gd name="connsiteX11" fmla="*/ 1302359 w 2197812"/>
              <a:gd name="connsiteY11" fmla="*/ 24230 h 3032217"/>
              <a:gd name="connsiteX12" fmla="*/ 1541418 w 2197812"/>
              <a:gd name="connsiteY12" fmla="*/ 214702 h 3032217"/>
              <a:gd name="connsiteX13" fmla="*/ 1455984 w 2197812"/>
              <a:gd name="connsiteY13" fmla="*/ 207677 h 3032217"/>
              <a:gd name="connsiteX14" fmla="*/ 1527309 w 2197812"/>
              <a:gd name="connsiteY14" fmla="*/ 317745 h 3032217"/>
              <a:gd name="connsiteX15" fmla="*/ 1464605 w 2197812"/>
              <a:gd name="connsiteY15" fmla="*/ 309158 h 3032217"/>
              <a:gd name="connsiteX16" fmla="*/ 1514768 w 2197812"/>
              <a:gd name="connsiteY16" fmla="*/ 429375 h 3032217"/>
              <a:gd name="connsiteX17" fmla="*/ 1478714 w 2197812"/>
              <a:gd name="connsiteY17" fmla="*/ 423130 h 3032217"/>
              <a:gd name="connsiteX18" fmla="*/ 1459903 w 2197812"/>
              <a:gd name="connsiteY18" fmla="*/ 516805 h 3032217"/>
              <a:gd name="connsiteX19" fmla="*/ 1449713 w 2197812"/>
              <a:gd name="connsiteY19" fmla="*/ 723670 h 3032217"/>
              <a:gd name="connsiteX20" fmla="*/ 1335278 w 2197812"/>
              <a:gd name="connsiteY20" fmla="*/ 883699 h 3032217"/>
              <a:gd name="connsiteX21" fmla="*/ 1345468 w 2197812"/>
              <a:gd name="connsiteY21" fmla="*/ 879795 h 3032217"/>
              <a:gd name="connsiteX22" fmla="*/ 1364536 w 2197812"/>
              <a:gd name="connsiteY22" fmla="*/ 1019430 h 3032217"/>
              <a:gd name="connsiteX23" fmla="*/ 1393430 w 2197812"/>
              <a:gd name="connsiteY23" fmla="*/ 1057725 h 3032217"/>
              <a:gd name="connsiteX24" fmla="*/ 1394935 w 2197812"/>
              <a:gd name="connsiteY24" fmla="*/ 1057725 h 3032217"/>
              <a:gd name="connsiteX25" fmla="*/ 1396126 w 2197812"/>
              <a:gd name="connsiteY25" fmla="*/ 1057725 h 3032217"/>
              <a:gd name="connsiteX26" fmla="*/ 1516870 w 2197812"/>
              <a:gd name="connsiteY26" fmla="*/ 1146666 h 3032217"/>
              <a:gd name="connsiteX27" fmla="*/ 1848524 w 2197812"/>
              <a:gd name="connsiteY27" fmla="*/ 1310504 h 3032217"/>
              <a:gd name="connsiteX28" fmla="*/ 2104909 w 2197812"/>
              <a:gd name="connsiteY28" fmla="*/ 1964296 h 3032217"/>
              <a:gd name="connsiteX29" fmla="*/ 2140975 w 2197812"/>
              <a:gd name="connsiteY29" fmla="*/ 2153100 h 3032217"/>
              <a:gd name="connsiteX30" fmla="*/ 2137848 w 2197812"/>
              <a:gd name="connsiteY30" fmla="*/ 2153100 h 3032217"/>
              <a:gd name="connsiteX31" fmla="*/ 2181089 w 2197812"/>
              <a:gd name="connsiteY31" fmla="*/ 2412939 h 3032217"/>
              <a:gd name="connsiteX32" fmla="*/ 2197479 w 2197812"/>
              <a:gd name="connsiteY32" fmla="*/ 2676000 h 3032217"/>
              <a:gd name="connsiteX33" fmla="*/ 2116606 w 2197812"/>
              <a:gd name="connsiteY33" fmla="*/ 2987890 h 3032217"/>
              <a:gd name="connsiteX34" fmla="*/ 2103258 w 2197812"/>
              <a:gd name="connsiteY34" fmla="*/ 2999586 h 3032217"/>
              <a:gd name="connsiteX35" fmla="*/ 2113465 w 2197812"/>
              <a:gd name="connsiteY35" fmla="*/ 3030775 h 3032217"/>
              <a:gd name="connsiteX36" fmla="*/ 1037767 w 2197812"/>
              <a:gd name="connsiteY36" fmla="*/ 3030775 h 3032217"/>
              <a:gd name="connsiteX37" fmla="*/ 1037767 w 2197812"/>
              <a:gd name="connsiteY37" fmla="*/ 3030831 h 3032217"/>
              <a:gd name="connsiteX38" fmla="*/ 411673 w 2197812"/>
              <a:gd name="connsiteY38" fmla="*/ 3030831 h 3032217"/>
              <a:gd name="connsiteX39" fmla="*/ 433614 w 2197812"/>
              <a:gd name="connsiteY39" fmla="*/ 2890472 h 3032217"/>
              <a:gd name="connsiteX40" fmla="*/ 397568 w 2197812"/>
              <a:gd name="connsiteY40" fmla="*/ 2216745 h 3032217"/>
              <a:gd name="connsiteX41" fmla="*/ 313724 w 2197812"/>
              <a:gd name="connsiteY41" fmla="*/ 2461595 h 3032217"/>
              <a:gd name="connsiteX42" fmla="*/ 387382 w 2197812"/>
              <a:gd name="connsiteY42" fmla="*/ 3030831 h 3032217"/>
              <a:gd name="connsiteX43" fmla="*/ 124093 w 2197812"/>
              <a:gd name="connsiteY43" fmla="*/ 3030831 h 3032217"/>
              <a:gd name="connsiteX44" fmla="*/ 79428 w 2197812"/>
              <a:gd name="connsiteY44" fmla="*/ 2823411 h 3032217"/>
              <a:gd name="connsiteX45" fmla="*/ 1852 w 2197812"/>
              <a:gd name="connsiteY45" fmla="*/ 2454577 h 3032217"/>
              <a:gd name="connsiteX46" fmla="*/ 18308 w 2197812"/>
              <a:gd name="connsiteY46" fmla="*/ 2148125 h 3032217"/>
              <a:gd name="connsiteX47" fmla="*/ 24201 w 2197812"/>
              <a:gd name="connsiteY47" fmla="*/ 2148125 h 3032217"/>
              <a:gd name="connsiteX48" fmla="*/ 57748 w 2197812"/>
              <a:gd name="connsiteY48" fmla="*/ 1972610 h 3032217"/>
              <a:gd name="connsiteX49" fmla="*/ 220047 w 2197812"/>
              <a:gd name="connsiteY49" fmla="*/ 1436113 h 3032217"/>
              <a:gd name="connsiteX50" fmla="*/ 786133 w 2197812"/>
              <a:gd name="connsiteY50" fmla="*/ 1057725 h 3032217"/>
              <a:gd name="connsiteX51" fmla="*/ 789963 w 2197812"/>
              <a:gd name="connsiteY51" fmla="*/ 1057725 h 3032217"/>
              <a:gd name="connsiteX52" fmla="*/ 811700 w 2197812"/>
              <a:gd name="connsiteY52" fmla="*/ 1032017 h 3032217"/>
              <a:gd name="connsiteX53" fmla="*/ 863431 w 2197812"/>
              <a:gd name="connsiteY53" fmla="*/ 797049 h 3032217"/>
              <a:gd name="connsiteX54" fmla="*/ 815619 w 2197812"/>
              <a:gd name="connsiteY54" fmla="*/ 658098 h 3032217"/>
              <a:gd name="connsiteX55" fmla="*/ 771726 w 2197812"/>
              <a:gd name="connsiteY55" fmla="*/ 500411 h 3032217"/>
              <a:gd name="connsiteX56" fmla="*/ 788186 w 2197812"/>
              <a:gd name="connsiteY56" fmla="*/ 459819 h 3032217"/>
              <a:gd name="connsiteX57" fmla="*/ 825808 w 2197812"/>
              <a:gd name="connsiteY57" fmla="*/ 459038 h 3032217"/>
              <a:gd name="connsiteX58" fmla="*/ 822673 w 2197812"/>
              <a:gd name="connsiteY58" fmla="*/ 295887 h 3032217"/>
              <a:gd name="connsiteX59" fmla="*/ 916729 w 2197812"/>
              <a:gd name="connsiteY59" fmla="*/ 91364 h 3032217"/>
              <a:gd name="connsiteX60" fmla="*/ 1200110 w 2197812"/>
              <a:gd name="connsiteY60" fmla="*/ 1567 h 303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2197812" h="3032217">
                <a:moveTo>
                  <a:pt x="1748165" y="2067280"/>
                </a:moveTo>
                <a:cubicBezTo>
                  <a:pt x="1734052" y="2093806"/>
                  <a:pt x="1724643" y="2122673"/>
                  <a:pt x="1716019" y="2153100"/>
                </a:cubicBezTo>
                <a:lnTo>
                  <a:pt x="1710257" y="2153100"/>
                </a:lnTo>
                <a:lnTo>
                  <a:pt x="1678475" y="2285357"/>
                </a:lnTo>
                <a:cubicBezTo>
                  <a:pt x="1644712" y="2421809"/>
                  <a:pt x="1649423" y="2418690"/>
                  <a:pt x="1734223" y="2778144"/>
                </a:cubicBezTo>
                <a:cubicBezTo>
                  <a:pt x="1752282" y="2850658"/>
                  <a:pt x="1771911" y="2927851"/>
                  <a:pt x="1827659" y="2983212"/>
                </a:cubicBezTo>
                <a:cubicBezTo>
                  <a:pt x="1906962" y="2779703"/>
                  <a:pt x="1888118" y="2617520"/>
                  <a:pt x="1844933" y="2424928"/>
                </a:cubicBezTo>
                <a:cubicBezTo>
                  <a:pt x="1825304" y="2336819"/>
                  <a:pt x="1810385" y="2237793"/>
                  <a:pt x="1779763" y="2148125"/>
                </a:cubicBezTo>
                <a:cubicBezTo>
                  <a:pt x="1779763" y="2148125"/>
                  <a:pt x="1779763" y="2148125"/>
                  <a:pt x="1780461" y="2148125"/>
                </a:cubicBezTo>
                <a:lnTo>
                  <a:pt x="1782141" y="2148125"/>
                </a:lnTo>
                <a:close/>
                <a:moveTo>
                  <a:pt x="1200110" y="1567"/>
                </a:moveTo>
                <a:cubicBezTo>
                  <a:pt x="1234462" y="4616"/>
                  <a:pt x="1268851" y="12130"/>
                  <a:pt x="1302359" y="24230"/>
                </a:cubicBezTo>
                <a:cubicBezTo>
                  <a:pt x="1401901" y="60138"/>
                  <a:pt x="1456767" y="155375"/>
                  <a:pt x="1541418" y="214702"/>
                </a:cubicBezTo>
                <a:cubicBezTo>
                  <a:pt x="1512417" y="212360"/>
                  <a:pt x="1484200" y="210019"/>
                  <a:pt x="1455984" y="207677"/>
                </a:cubicBezTo>
                <a:cubicBezTo>
                  <a:pt x="1486552" y="240463"/>
                  <a:pt x="1510849" y="277152"/>
                  <a:pt x="1527309" y="317745"/>
                </a:cubicBezTo>
                <a:cubicBezTo>
                  <a:pt x="1506147" y="314623"/>
                  <a:pt x="1485768" y="312280"/>
                  <a:pt x="1464605" y="309158"/>
                </a:cubicBezTo>
                <a:cubicBezTo>
                  <a:pt x="1481065" y="348970"/>
                  <a:pt x="1497525" y="388782"/>
                  <a:pt x="1514768" y="429375"/>
                </a:cubicBezTo>
                <a:cubicBezTo>
                  <a:pt x="1502228" y="430936"/>
                  <a:pt x="1489687" y="429375"/>
                  <a:pt x="1478714" y="423130"/>
                </a:cubicBezTo>
                <a:cubicBezTo>
                  <a:pt x="1472443" y="454355"/>
                  <a:pt x="1466173" y="485580"/>
                  <a:pt x="1459903" y="516805"/>
                </a:cubicBezTo>
                <a:cubicBezTo>
                  <a:pt x="1498309" y="474651"/>
                  <a:pt x="1582175" y="570668"/>
                  <a:pt x="1449713" y="723670"/>
                </a:cubicBezTo>
                <a:cubicBezTo>
                  <a:pt x="1405820" y="773630"/>
                  <a:pt x="1354873" y="822029"/>
                  <a:pt x="1335278" y="883699"/>
                </a:cubicBezTo>
                <a:cubicBezTo>
                  <a:pt x="1337630" y="882137"/>
                  <a:pt x="1342333" y="880576"/>
                  <a:pt x="1345468" y="879795"/>
                </a:cubicBezTo>
                <a:cubicBezTo>
                  <a:pt x="1327245" y="927218"/>
                  <a:pt x="1337679" y="975519"/>
                  <a:pt x="1364536" y="1019430"/>
                </a:cubicBezTo>
                <a:lnTo>
                  <a:pt x="1393430" y="1057725"/>
                </a:lnTo>
                <a:lnTo>
                  <a:pt x="1394935" y="1057725"/>
                </a:lnTo>
                <a:cubicBezTo>
                  <a:pt x="1396126" y="1057725"/>
                  <a:pt x="1396126" y="1057725"/>
                  <a:pt x="1396126" y="1057725"/>
                </a:cubicBezTo>
                <a:cubicBezTo>
                  <a:pt x="1429056" y="1093613"/>
                  <a:pt x="1472179" y="1124040"/>
                  <a:pt x="1516870" y="1146666"/>
                </a:cubicBezTo>
                <a:cubicBezTo>
                  <a:pt x="1628205" y="1201278"/>
                  <a:pt x="1759142" y="1230145"/>
                  <a:pt x="1848524" y="1310504"/>
                </a:cubicBezTo>
                <a:cubicBezTo>
                  <a:pt x="1977892" y="1428311"/>
                  <a:pt x="2073547" y="1791876"/>
                  <a:pt x="2104909" y="1964296"/>
                </a:cubicBezTo>
                <a:cubicBezTo>
                  <a:pt x="2115886" y="2025931"/>
                  <a:pt x="2128430" y="2089125"/>
                  <a:pt x="2140975" y="2153100"/>
                </a:cubicBezTo>
                <a:lnTo>
                  <a:pt x="2137848" y="2153100"/>
                </a:lnTo>
                <a:lnTo>
                  <a:pt x="2181089" y="2412939"/>
                </a:lnTo>
                <a:cubicBezTo>
                  <a:pt x="2192572" y="2501341"/>
                  <a:pt x="2199442" y="2589450"/>
                  <a:pt x="2197479" y="2676000"/>
                </a:cubicBezTo>
                <a:cubicBezTo>
                  <a:pt x="2194339" y="2782822"/>
                  <a:pt x="2155080" y="2886526"/>
                  <a:pt x="2116606" y="2987890"/>
                </a:cubicBezTo>
                <a:cubicBezTo>
                  <a:pt x="2111895" y="2999586"/>
                  <a:pt x="2104828" y="3000366"/>
                  <a:pt x="2103258" y="2999586"/>
                </a:cubicBezTo>
                <a:cubicBezTo>
                  <a:pt x="2108754" y="3004265"/>
                  <a:pt x="2111895" y="3015181"/>
                  <a:pt x="2113465" y="3030775"/>
                </a:cubicBezTo>
                <a:cubicBezTo>
                  <a:pt x="2113465" y="3030775"/>
                  <a:pt x="2113465" y="3030775"/>
                  <a:pt x="1037767" y="3030775"/>
                </a:cubicBezTo>
                <a:lnTo>
                  <a:pt x="1037767" y="3030831"/>
                </a:lnTo>
                <a:cubicBezTo>
                  <a:pt x="1037767" y="3030831"/>
                  <a:pt x="1037767" y="3030831"/>
                  <a:pt x="411673" y="3030831"/>
                </a:cubicBezTo>
                <a:cubicBezTo>
                  <a:pt x="428912" y="2994961"/>
                  <a:pt x="432047" y="2930240"/>
                  <a:pt x="433614" y="2890472"/>
                </a:cubicBezTo>
                <a:cubicBezTo>
                  <a:pt x="439883" y="2757130"/>
                  <a:pt x="516675" y="2301741"/>
                  <a:pt x="397568" y="2216745"/>
                </a:cubicBezTo>
                <a:cubicBezTo>
                  <a:pt x="330179" y="2284585"/>
                  <a:pt x="316074" y="2373480"/>
                  <a:pt x="313724" y="2461595"/>
                </a:cubicBezTo>
                <a:cubicBezTo>
                  <a:pt x="310589" y="2640943"/>
                  <a:pt x="335664" y="2857721"/>
                  <a:pt x="387382" y="3030831"/>
                </a:cubicBezTo>
                <a:cubicBezTo>
                  <a:pt x="381896" y="3033950"/>
                  <a:pt x="124093" y="3030831"/>
                  <a:pt x="124093" y="3030831"/>
                </a:cubicBezTo>
                <a:cubicBezTo>
                  <a:pt x="113123" y="2953633"/>
                  <a:pt x="101369" y="2880334"/>
                  <a:pt x="79428" y="2823411"/>
                </a:cubicBezTo>
                <a:cubicBezTo>
                  <a:pt x="31629" y="2700206"/>
                  <a:pt x="8121" y="2577002"/>
                  <a:pt x="1852" y="2454577"/>
                </a:cubicBezTo>
                <a:cubicBezTo>
                  <a:pt x="-3633" y="2351647"/>
                  <a:pt x="3419" y="2249496"/>
                  <a:pt x="18308" y="2148125"/>
                </a:cubicBezTo>
                <a:lnTo>
                  <a:pt x="24201" y="2148125"/>
                </a:lnTo>
                <a:lnTo>
                  <a:pt x="57748" y="1972610"/>
                </a:lnTo>
                <a:cubicBezTo>
                  <a:pt x="99499" y="1792461"/>
                  <a:pt x="160656" y="1613409"/>
                  <a:pt x="220047" y="1436113"/>
                </a:cubicBezTo>
                <a:cubicBezTo>
                  <a:pt x="295316" y="1209080"/>
                  <a:pt x="630106" y="1212981"/>
                  <a:pt x="786133" y="1057725"/>
                </a:cubicBezTo>
                <a:lnTo>
                  <a:pt x="789963" y="1057725"/>
                </a:lnTo>
                <a:lnTo>
                  <a:pt x="811700" y="1032017"/>
                </a:lnTo>
                <a:cubicBezTo>
                  <a:pt x="875188" y="948490"/>
                  <a:pt x="885377" y="895408"/>
                  <a:pt x="863431" y="797049"/>
                </a:cubicBezTo>
                <a:cubicBezTo>
                  <a:pt x="851674" y="747089"/>
                  <a:pt x="839133" y="702593"/>
                  <a:pt x="815619" y="658098"/>
                </a:cubicBezTo>
                <a:cubicBezTo>
                  <a:pt x="790537" y="609699"/>
                  <a:pt x="769375" y="555055"/>
                  <a:pt x="771726" y="500411"/>
                </a:cubicBezTo>
                <a:cubicBezTo>
                  <a:pt x="772510" y="485580"/>
                  <a:pt x="776429" y="469186"/>
                  <a:pt x="788186" y="459819"/>
                </a:cubicBezTo>
                <a:cubicBezTo>
                  <a:pt x="798375" y="451232"/>
                  <a:pt x="814835" y="451232"/>
                  <a:pt x="825808" y="459038"/>
                </a:cubicBezTo>
                <a:cubicBezTo>
                  <a:pt x="850890" y="353654"/>
                  <a:pt x="822673" y="355996"/>
                  <a:pt x="822673" y="295887"/>
                </a:cubicBezTo>
                <a:cubicBezTo>
                  <a:pt x="822673" y="236560"/>
                  <a:pt x="869701" y="132737"/>
                  <a:pt x="916729" y="91364"/>
                </a:cubicBezTo>
                <a:cubicBezTo>
                  <a:pt x="994325" y="23449"/>
                  <a:pt x="1097053" y="-7581"/>
                  <a:pt x="1200110" y="1567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62" name="AutoShape 23">
            <a:extLst>
              <a:ext uri="{FF2B5EF4-FFF2-40B4-BE49-F238E27FC236}">
                <a16:creationId xmlns:a16="http://schemas.microsoft.com/office/drawing/2014/main" id="{2C03EFB7-BD24-430C-9055-972134476849}"/>
              </a:ext>
            </a:extLst>
          </p:cNvPr>
          <p:cNvSpPr>
            <a:spLocks noChangeAspect="1" noChangeArrowheads="1" noTextEdit="1"/>
          </p:cNvSpPr>
          <p:nvPr userDrawn="1"/>
        </p:nvSpPr>
        <p:spPr bwMode="auto">
          <a:xfrm>
            <a:off x="2308225" y="2722563"/>
            <a:ext cx="2195513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3" name="Freeform 25">
            <a:extLst>
              <a:ext uri="{FF2B5EF4-FFF2-40B4-BE49-F238E27FC236}">
                <a16:creationId xmlns:a16="http://schemas.microsoft.com/office/drawing/2014/main" id="{EEB3458F-6354-4B60-80B2-91DB383A5BB0}"/>
              </a:ext>
            </a:extLst>
          </p:cNvPr>
          <p:cNvSpPr>
            <a:spLocks/>
          </p:cNvSpPr>
          <p:nvPr userDrawn="1"/>
        </p:nvSpPr>
        <p:spPr bwMode="auto">
          <a:xfrm>
            <a:off x="3232150" y="9580563"/>
            <a:ext cx="0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</a:cxnLst>
            <a:rect l="0" t="0" r="r" b="b"/>
            <a:pathLst>
              <a:path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lose/>
              </a:path>
            </a:pathLst>
          </a:custGeom>
          <a:solidFill>
            <a:srgbClr val="ED2224"/>
          </a:solidFill>
          <a:ln w="0" cap="flat">
            <a:solidFill>
              <a:srgbClr val="2D368F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42192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D9F8845-76E1-47FF-9A25-7F5EFB5985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AB1F5-DD50-4365-A512-968F8A7E4D22}" type="datetimeFigureOut">
              <a:rPr lang="en-US" smtClean="0"/>
              <a:t>1/21/2020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20AF604-B73C-4605-A8F9-F12944E4B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16FD0B-D6F2-4E35-B1FD-CD89A7C5C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A1C59-5788-4CA8-919D-639ED9581D45}" type="slidenum">
              <a:rPr lang="en-US" smtClean="0"/>
              <a:t>‹#›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5120809-38B6-43B3-95B1-5EDD6F754B49}"/>
              </a:ext>
            </a:extLst>
          </p:cNvPr>
          <p:cNvSpPr/>
          <p:nvPr userDrawn="1"/>
        </p:nvSpPr>
        <p:spPr>
          <a:xfrm>
            <a:off x="0" y="-29571"/>
            <a:ext cx="12192000" cy="6887571"/>
          </a:xfrm>
          <a:prstGeom prst="rect">
            <a:avLst/>
          </a:prstGeom>
          <a:solidFill>
            <a:srgbClr val="1A19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1DAC2674-7B46-4B7A-84E3-5C47166CECA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18383" y="82812"/>
            <a:ext cx="1882017" cy="6662804"/>
          </a:xfrm>
          <a:custGeom>
            <a:avLst/>
            <a:gdLst>
              <a:gd name="connsiteX0" fmla="*/ 954817 w 1897401"/>
              <a:gd name="connsiteY0" fmla="*/ 338 h 6717267"/>
              <a:gd name="connsiteX1" fmla="*/ 981844 w 1897401"/>
              <a:gd name="connsiteY1" fmla="*/ 9086 h 6717267"/>
              <a:gd name="connsiteX2" fmla="*/ 1003466 w 1897401"/>
              <a:gd name="connsiteY2" fmla="*/ 30619 h 6717267"/>
              <a:gd name="connsiteX3" fmla="*/ 1021484 w 1897401"/>
              <a:gd name="connsiteY3" fmla="*/ 41385 h 6717267"/>
              <a:gd name="connsiteX4" fmla="*/ 1050314 w 1897401"/>
              <a:gd name="connsiteY4" fmla="*/ 68301 h 6717267"/>
              <a:gd name="connsiteX5" fmla="*/ 1093558 w 1897401"/>
              <a:gd name="connsiteY5" fmla="*/ 62918 h 6717267"/>
              <a:gd name="connsiteX6" fmla="*/ 1120585 w 1897401"/>
              <a:gd name="connsiteY6" fmla="*/ 134694 h 6717267"/>
              <a:gd name="connsiteX7" fmla="*/ 1176442 w 1897401"/>
              <a:gd name="connsiteY7" fmla="*/ 98806 h 6717267"/>
              <a:gd name="connsiteX8" fmla="*/ 1131396 w 1897401"/>
              <a:gd name="connsiteY8" fmla="*/ 500752 h 6717267"/>
              <a:gd name="connsiteX9" fmla="*/ 1140405 w 1897401"/>
              <a:gd name="connsiteY9" fmla="*/ 556378 h 6717267"/>
              <a:gd name="connsiteX10" fmla="*/ 1124189 w 1897401"/>
              <a:gd name="connsiteY10" fmla="*/ 619182 h 6717267"/>
              <a:gd name="connsiteX11" fmla="*/ 1026890 w 1897401"/>
              <a:gd name="connsiteY11" fmla="*/ 873987 h 6717267"/>
              <a:gd name="connsiteX12" fmla="*/ 1277344 w 1897401"/>
              <a:gd name="connsiteY12" fmla="*/ 1101876 h 6717267"/>
              <a:gd name="connsiteX13" fmla="*/ 1661133 w 1897401"/>
              <a:gd name="connsiteY13" fmla="*/ 1265166 h 6717267"/>
              <a:gd name="connsiteX14" fmla="*/ 1756630 w 1897401"/>
              <a:gd name="connsiteY14" fmla="*/ 1523560 h 6717267"/>
              <a:gd name="connsiteX15" fmla="*/ 1870145 w 1897401"/>
              <a:gd name="connsiteY15" fmla="*/ 1817842 h 6717267"/>
              <a:gd name="connsiteX16" fmla="*/ 1861136 w 1897401"/>
              <a:gd name="connsiteY16" fmla="*/ 2124684 h 6717267"/>
              <a:gd name="connsiteX17" fmla="*/ 1542213 w 1897401"/>
              <a:gd name="connsiteY17" fmla="*/ 2246704 h 6717267"/>
              <a:gd name="connsiteX18" fmla="*/ 1711584 w 1897401"/>
              <a:gd name="connsiteY18" fmla="*/ 3222858 h 6717267"/>
              <a:gd name="connsiteX19" fmla="*/ 1697170 w 1897401"/>
              <a:gd name="connsiteY19" fmla="*/ 3260540 h 6717267"/>
              <a:gd name="connsiteX20" fmla="*/ 1679152 w 1897401"/>
              <a:gd name="connsiteY20" fmla="*/ 3251568 h 6717267"/>
              <a:gd name="connsiteX21" fmla="*/ 1585457 w 1897401"/>
              <a:gd name="connsiteY21" fmla="*/ 3163643 h 6717267"/>
              <a:gd name="connsiteX22" fmla="*/ 1581853 w 1897401"/>
              <a:gd name="connsiteY22" fmla="*/ 3176203 h 6717267"/>
              <a:gd name="connsiteX23" fmla="*/ 1587258 w 1897401"/>
              <a:gd name="connsiteY23" fmla="*/ 3524317 h 6717267"/>
              <a:gd name="connsiteX24" fmla="*/ 1659331 w 1897401"/>
              <a:gd name="connsiteY24" fmla="*/ 3739645 h 6717267"/>
              <a:gd name="connsiteX25" fmla="*/ 1756630 w 1897401"/>
              <a:gd name="connsiteY25" fmla="*/ 4590191 h 6717267"/>
              <a:gd name="connsiteX26" fmla="*/ 1608880 w 1897401"/>
              <a:gd name="connsiteY26" fmla="*/ 5230792 h 6717267"/>
              <a:gd name="connsiteX27" fmla="*/ 1554825 w 1897401"/>
              <a:gd name="connsiteY27" fmla="*/ 5523280 h 6717267"/>
              <a:gd name="connsiteX28" fmla="*/ 1498969 w 1897401"/>
              <a:gd name="connsiteY28" fmla="*/ 5909076 h 6717267"/>
              <a:gd name="connsiteX29" fmla="*/ 1529600 w 1897401"/>
              <a:gd name="connsiteY29" fmla="*/ 6151320 h 6717267"/>
              <a:gd name="connsiteX30" fmla="*/ 1677350 w 1897401"/>
              <a:gd name="connsiteY30" fmla="*/ 6246423 h 6717267"/>
              <a:gd name="connsiteX31" fmla="*/ 1814289 w 1897401"/>
              <a:gd name="connsiteY31" fmla="*/ 6436630 h 6717267"/>
              <a:gd name="connsiteX32" fmla="*/ 1698972 w 1897401"/>
              <a:gd name="connsiteY32" fmla="*/ 6476107 h 6717267"/>
              <a:gd name="connsiteX33" fmla="*/ 1572844 w 1897401"/>
              <a:gd name="connsiteY33" fmla="*/ 6440219 h 6717267"/>
              <a:gd name="connsiteX34" fmla="*/ 1365634 w 1897401"/>
              <a:gd name="connsiteY34" fmla="*/ 6364854 h 6717267"/>
              <a:gd name="connsiteX35" fmla="*/ 1306173 w 1897401"/>
              <a:gd name="connsiteY35" fmla="*/ 6296666 h 6717267"/>
              <a:gd name="connsiteX36" fmla="*/ 1234100 w 1897401"/>
              <a:gd name="connsiteY36" fmla="*/ 6298461 h 6717267"/>
              <a:gd name="connsiteX37" fmla="*/ 1122387 w 1897401"/>
              <a:gd name="connsiteY37" fmla="*/ 6244629 h 6717267"/>
              <a:gd name="connsiteX38" fmla="*/ 1116981 w 1897401"/>
              <a:gd name="connsiteY38" fmla="*/ 6108254 h 6717267"/>
              <a:gd name="connsiteX39" fmla="*/ 1228695 w 1897401"/>
              <a:gd name="connsiteY39" fmla="*/ 5225409 h 6717267"/>
              <a:gd name="connsiteX40" fmla="*/ 1307975 w 1897401"/>
              <a:gd name="connsiteY40" fmla="*/ 4895239 h 6717267"/>
              <a:gd name="connsiteX41" fmla="*/ 1293560 w 1897401"/>
              <a:gd name="connsiteY41" fmla="*/ 4701444 h 6717267"/>
              <a:gd name="connsiteX42" fmla="*/ 1165631 w 1897401"/>
              <a:gd name="connsiteY42" fmla="*/ 4229517 h 6717267"/>
              <a:gd name="connsiteX43" fmla="*/ 1064728 w 1897401"/>
              <a:gd name="connsiteY43" fmla="*/ 4007011 h 6717267"/>
              <a:gd name="connsiteX44" fmla="*/ 958420 w 1897401"/>
              <a:gd name="connsiteY44" fmla="*/ 3990861 h 6717267"/>
              <a:gd name="connsiteX45" fmla="*/ 873735 w 1897401"/>
              <a:gd name="connsiteY45" fmla="*/ 4538154 h 6717267"/>
              <a:gd name="connsiteX46" fmla="*/ 844905 w 1897401"/>
              <a:gd name="connsiteY46" fmla="*/ 5103390 h 6717267"/>
              <a:gd name="connsiteX47" fmla="*/ 904366 w 1897401"/>
              <a:gd name="connsiteY47" fmla="*/ 6126198 h 6717267"/>
              <a:gd name="connsiteX48" fmla="*/ 927789 w 1897401"/>
              <a:gd name="connsiteY48" fmla="*/ 6230274 h 6717267"/>
              <a:gd name="connsiteX49" fmla="*/ 1003466 w 1897401"/>
              <a:gd name="connsiteY49" fmla="*/ 6325377 h 6717267"/>
              <a:gd name="connsiteX50" fmla="*/ 1142207 w 1897401"/>
              <a:gd name="connsiteY50" fmla="*/ 6650163 h 6717267"/>
              <a:gd name="connsiteX51" fmla="*/ 1133198 w 1897401"/>
              <a:gd name="connsiteY51" fmla="*/ 6700407 h 6717267"/>
              <a:gd name="connsiteX52" fmla="*/ 830491 w 1897401"/>
              <a:gd name="connsiteY52" fmla="*/ 6610687 h 6717267"/>
              <a:gd name="connsiteX53" fmla="*/ 639497 w 1897401"/>
              <a:gd name="connsiteY53" fmla="*/ 6354087 h 6717267"/>
              <a:gd name="connsiteX54" fmla="*/ 619677 w 1897401"/>
              <a:gd name="connsiteY54" fmla="*/ 5903693 h 6717267"/>
              <a:gd name="connsiteX55" fmla="*/ 387241 w 1897401"/>
              <a:gd name="connsiteY55" fmla="*/ 4419723 h 6717267"/>
              <a:gd name="connsiteX56" fmla="*/ 399854 w 1897401"/>
              <a:gd name="connsiteY56" fmla="*/ 4197218 h 6717267"/>
              <a:gd name="connsiteX57" fmla="*/ 374628 w 1897401"/>
              <a:gd name="connsiteY57" fmla="*/ 3910113 h 6717267"/>
              <a:gd name="connsiteX58" fmla="*/ 320573 w 1897401"/>
              <a:gd name="connsiteY58" fmla="*/ 3499195 h 6717267"/>
              <a:gd name="connsiteX59" fmla="*/ 284537 w 1897401"/>
              <a:gd name="connsiteY59" fmla="*/ 3226447 h 6717267"/>
              <a:gd name="connsiteX60" fmla="*/ 360213 w 1897401"/>
              <a:gd name="connsiteY60" fmla="*/ 2519453 h 6717267"/>
              <a:gd name="connsiteX61" fmla="*/ 360213 w 1897401"/>
              <a:gd name="connsiteY61" fmla="*/ 2381284 h 6717267"/>
              <a:gd name="connsiteX62" fmla="*/ 358412 w 1897401"/>
              <a:gd name="connsiteY62" fmla="*/ 2379489 h 6717267"/>
              <a:gd name="connsiteX63" fmla="*/ 57506 w 1897401"/>
              <a:gd name="connsiteY63" fmla="*/ 2146217 h 6717267"/>
              <a:gd name="connsiteX64" fmla="*/ 21470 w 1897401"/>
              <a:gd name="connsiteY64" fmla="*/ 1722739 h 6717267"/>
              <a:gd name="connsiteX65" fmla="*/ 176427 w 1897401"/>
              <a:gd name="connsiteY65" fmla="*/ 1275933 h 6717267"/>
              <a:gd name="connsiteX66" fmla="*/ 470125 w 1897401"/>
              <a:gd name="connsiteY66" fmla="*/ 1128792 h 6717267"/>
              <a:gd name="connsiteX67" fmla="*/ 553009 w 1897401"/>
              <a:gd name="connsiteY67" fmla="*/ 638921 h 6717267"/>
              <a:gd name="connsiteX68" fmla="*/ 477332 w 1897401"/>
              <a:gd name="connsiteY68" fmla="*/ 538434 h 6717267"/>
              <a:gd name="connsiteX69" fmla="*/ 554811 w 1897401"/>
              <a:gd name="connsiteY69" fmla="*/ 491780 h 6717267"/>
              <a:gd name="connsiteX70" fmla="*/ 643101 w 1897401"/>
              <a:gd name="connsiteY70" fmla="*/ 97012 h 6717267"/>
              <a:gd name="connsiteX71" fmla="*/ 927789 w 1897401"/>
              <a:gd name="connsiteY71" fmla="*/ 3703 h 6717267"/>
              <a:gd name="connsiteX72" fmla="*/ 954817 w 1897401"/>
              <a:gd name="connsiteY72" fmla="*/ 338 h 6717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1897401" h="6717267">
                <a:moveTo>
                  <a:pt x="954817" y="338"/>
                </a:moveTo>
                <a:cubicBezTo>
                  <a:pt x="964276" y="1011"/>
                  <a:pt x="973736" y="3703"/>
                  <a:pt x="981844" y="9086"/>
                </a:cubicBezTo>
                <a:cubicBezTo>
                  <a:pt x="990853" y="14469"/>
                  <a:pt x="998061" y="21647"/>
                  <a:pt x="1003466" y="30619"/>
                </a:cubicBezTo>
                <a:cubicBezTo>
                  <a:pt x="1008872" y="34207"/>
                  <a:pt x="1016079" y="37796"/>
                  <a:pt x="1021484" y="41385"/>
                </a:cubicBezTo>
                <a:cubicBezTo>
                  <a:pt x="1032295" y="48563"/>
                  <a:pt x="1041305" y="57535"/>
                  <a:pt x="1050314" y="68301"/>
                </a:cubicBezTo>
                <a:cubicBezTo>
                  <a:pt x="1062926" y="59329"/>
                  <a:pt x="1079143" y="57535"/>
                  <a:pt x="1093558" y="62918"/>
                </a:cubicBezTo>
                <a:cubicBezTo>
                  <a:pt x="1120585" y="73684"/>
                  <a:pt x="1133198" y="109572"/>
                  <a:pt x="1120585" y="134694"/>
                </a:cubicBezTo>
                <a:cubicBezTo>
                  <a:pt x="1138603" y="122133"/>
                  <a:pt x="1156622" y="111367"/>
                  <a:pt x="1176442" y="98806"/>
                </a:cubicBezTo>
                <a:cubicBezTo>
                  <a:pt x="1162027" y="247741"/>
                  <a:pt x="1100765" y="348228"/>
                  <a:pt x="1131396" y="500752"/>
                </a:cubicBezTo>
                <a:cubicBezTo>
                  <a:pt x="1135000" y="518696"/>
                  <a:pt x="1140405" y="538434"/>
                  <a:pt x="1140405" y="556378"/>
                </a:cubicBezTo>
                <a:cubicBezTo>
                  <a:pt x="1138603" y="577911"/>
                  <a:pt x="1131396" y="599444"/>
                  <a:pt x="1124189" y="619182"/>
                </a:cubicBezTo>
                <a:cubicBezTo>
                  <a:pt x="1097161" y="696341"/>
                  <a:pt x="1053917" y="796828"/>
                  <a:pt x="1026890" y="873987"/>
                </a:cubicBezTo>
                <a:cubicBezTo>
                  <a:pt x="1079143" y="976268"/>
                  <a:pt x="1171036" y="1058810"/>
                  <a:pt x="1277344" y="1101876"/>
                </a:cubicBezTo>
                <a:cubicBezTo>
                  <a:pt x="1408877" y="1153914"/>
                  <a:pt x="1571042" y="1157502"/>
                  <a:pt x="1661133" y="1265166"/>
                </a:cubicBezTo>
                <a:cubicBezTo>
                  <a:pt x="1720594" y="1336942"/>
                  <a:pt x="1731405" y="1433840"/>
                  <a:pt x="1756630" y="1523560"/>
                </a:cubicBezTo>
                <a:cubicBezTo>
                  <a:pt x="1785459" y="1624047"/>
                  <a:pt x="1837712" y="1717356"/>
                  <a:pt x="1870145" y="1817842"/>
                </a:cubicBezTo>
                <a:cubicBezTo>
                  <a:pt x="1902578" y="1918328"/>
                  <a:pt x="1913389" y="2033170"/>
                  <a:pt x="1861136" y="2124684"/>
                </a:cubicBezTo>
                <a:cubicBezTo>
                  <a:pt x="1801676" y="2228760"/>
                  <a:pt x="1655728" y="2289769"/>
                  <a:pt x="1542213" y="2246704"/>
                </a:cubicBezTo>
                <a:cubicBezTo>
                  <a:pt x="1583655" y="2575079"/>
                  <a:pt x="1641313" y="2899866"/>
                  <a:pt x="1711584" y="3222858"/>
                </a:cubicBezTo>
                <a:cubicBezTo>
                  <a:pt x="1713386" y="3237213"/>
                  <a:pt x="1713386" y="3258746"/>
                  <a:pt x="1697170" y="3260540"/>
                </a:cubicBezTo>
                <a:cubicBezTo>
                  <a:pt x="1689963" y="3260540"/>
                  <a:pt x="1684557" y="3256951"/>
                  <a:pt x="1679152" y="3251568"/>
                </a:cubicBezTo>
                <a:cubicBezTo>
                  <a:pt x="1646719" y="3226447"/>
                  <a:pt x="1612484" y="3192353"/>
                  <a:pt x="1585457" y="3163643"/>
                </a:cubicBezTo>
                <a:cubicBezTo>
                  <a:pt x="1585457" y="3167231"/>
                  <a:pt x="1580051" y="3174409"/>
                  <a:pt x="1581853" y="3176203"/>
                </a:cubicBezTo>
                <a:cubicBezTo>
                  <a:pt x="1637710" y="3280279"/>
                  <a:pt x="1576447" y="3407681"/>
                  <a:pt x="1587258" y="3524317"/>
                </a:cubicBezTo>
                <a:cubicBezTo>
                  <a:pt x="1592664" y="3601476"/>
                  <a:pt x="1630502" y="3669664"/>
                  <a:pt x="1659331" y="3739645"/>
                </a:cubicBezTo>
                <a:cubicBezTo>
                  <a:pt x="1774648" y="4005217"/>
                  <a:pt x="1718792" y="4304882"/>
                  <a:pt x="1756630" y="4590191"/>
                </a:cubicBezTo>
                <a:cubicBezTo>
                  <a:pt x="1785459" y="4809108"/>
                  <a:pt x="1668341" y="5017259"/>
                  <a:pt x="1608880" y="5230792"/>
                </a:cubicBezTo>
                <a:cubicBezTo>
                  <a:pt x="1583655" y="5325896"/>
                  <a:pt x="1569240" y="5424588"/>
                  <a:pt x="1554825" y="5523280"/>
                </a:cubicBezTo>
                <a:cubicBezTo>
                  <a:pt x="1535005" y="5650682"/>
                  <a:pt x="1516987" y="5779879"/>
                  <a:pt x="1498969" y="5909076"/>
                </a:cubicBezTo>
                <a:cubicBezTo>
                  <a:pt x="1486356" y="5991618"/>
                  <a:pt x="1477347" y="6086722"/>
                  <a:pt x="1529600" y="6151320"/>
                </a:cubicBezTo>
                <a:cubicBezTo>
                  <a:pt x="1567438" y="6196180"/>
                  <a:pt x="1626899" y="6215918"/>
                  <a:pt x="1677350" y="6246423"/>
                </a:cubicBezTo>
                <a:cubicBezTo>
                  <a:pt x="1736810" y="6282311"/>
                  <a:pt x="1814289" y="6364854"/>
                  <a:pt x="1814289" y="6436630"/>
                </a:cubicBezTo>
                <a:cubicBezTo>
                  <a:pt x="1778252" y="6454574"/>
                  <a:pt x="1740414" y="6474312"/>
                  <a:pt x="1698972" y="6476107"/>
                </a:cubicBezTo>
                <a:cubicBezTo>
                  <a:pt x="1655728" y="6476107"/>
                  <a:pt x="1614286" y="6458163"/>
                  <a:pt x="1572844" y="6440219"/>
                </a:cubicBezTo>
                <a:cubicBezTo>
                  <a:pt x="1513383" y="6413302"/>
                  <a:pt x="1419688" y="6398947"/>
                  <a:pt x="1365634" y="6364854"/>
                </a:cubicBezTo>
                <a:cubicBezTo>
                  <a:pt x="1340408" y="6350498"/>
                  <a:pt x="1331399" y="6309227"/>
                  <a:pt x="1306173" y="6296666"/>
                </a:cubicBezTo>
                <a:cubicBezTo>
                  <a:pt x="1266533" y="6275134"/>
                  <a:pt x="1273740" y="6298461"/>
                  <a:pt x="1234100" y="6298461"/>
                </a:cubicBezTo>
                <a:cubicBezTo>
                  <a:pt x="1178243" y="6296666"/>
                  <a:pt x="1154820" y="6296666"/>
                  <a:pt x="1122387" y="6244629"/>
                </a:cubicBezTo>
                <a:cubicBezTo>
                  <a:pt x="1098963" y="6206946"/>
                  <a:pt x="1111576" y="6149526"/>
                  <a:pt x="1116981" y="6108254"/>
                </a:cubicBezTo>
                <a:cubicBezTo>
                  <a:pt x="1154820" y="5812178"/>
                  <a:pt x="1145811" y="5517896"/>
                  <a:pt x="1228695" y="5225409"/>
                </a:cubicBezTo>
                <a:cubicBezTo>
                  <a:pt x="1259326" y="5115951"/>
                  <a:pt x="1300768" y="5008287"/>
                  <a:pt x="1307975" y="4895239"/>
                </a:cubicBezTo>
                <a:cubicBezTo>
                  <a:pt x="1311579" y="4830641"/>
                  <a:pt x="1304371" y="4766043"/>
                  <a:pt x="1293560" y="4701444"/>
                </a:cubicBezTo>
                <a:cubicBezTo>
                  <a:pt x="1268335" y="4539948"/>
                  <a:pt x="1225091" y="4382041"/>
                  <a:pt x="1165631" y="4229517"/>
                </a:cubicBezTo>
                <a:cubicBezTo>
                  <a:pt x="1136801" y="4155946"/>
                  <a:pt x="1107972" y="4073404"/>
                  <a:pt x="1064728" y="4007011"/>
                </a:cubicBezTo>
                <a:cubicBezTo>
                  <a:pt x="1008872" y="3920880"/>
                  <a:pt x="1008872" y="3902936"/>
                  <a:pt x="958420" y="3990861"/>
                </a:cubicBezTo>
                <a:cubicBezTo>
                  <a:pt x="882744" y="4123647"/>
                  <a:pt x="889951" y="4385630"/>
                  <a:pt x="873735" y="4538154"/>
                </a:cubicBezTo>
                <a:cubicBezTo>
                  <a:pt x="853914" y="4724771"/>
                  <a:pt x="844905" y="4914978"/>
                  <a:pt x="844905" y="5103390"/>
                </a:cubicBezTo>
                <a:cubicBezTo>
                  <a:pt x="846707" y="5453298"/>
                  <a:pt x="859320" y="5776290"/>
                  <a:pt x="904366" y="6126198"/>
                </a:cubicBezTo>
                <a:cubicBezTo>
                  <a:pt x="907969" y="6162086"/>
                  <a:pt x="913375" y="6197974"/>
                  <a:pt x="927789" y="6230274"/>
                </a:cubicBezTo>
                <a:cubicBezTo>
                  <a:pt x="945808" y="6266162"/>
                  <a:pt x="976439" y="6294872"/>
                  <a:pt x="1003466" y="6325377"/>
                </a:cubicBezTo>
                <a:cubicBezTo>
                  <a:pt x="1080945" y="6415097"/>
                  <a:pt x="1131396" y="6529939"/>
                  <a:pt x="1142207" y="6650163"/>
                </a:cubicBezTo>
                <a:cubicBezTo>
                  <a:pt x="1142207" y="6668107"/>
                  <a:pt x="1144009" y="6686051"/>
                  <a:pt x="1133198" y="6700407"/>
                </a:cubicBezTo>
                <a:cubicBezTo>
                  <a:pt x="1095359" y="6761416"/>
                  <a:pt x="875536" y="6639397"/>
                  <a:pt x="830491" y="6610687"/>
                </a:cubicBezTo>
                <a:cubicBezTo>
                  <a:pt x="745805" y="6556855"/>
                  <a:pt x="632290" y="6463546"/>
                  <a:pt x="639497" y="6354087"/>
                </a:cubicBezTo>
                <a:cubicBezTo>
                  <a:pt x="650308" y="6203358"/>
                  <a:pt x="652110" y="6052628"/>
                  <a:pt x="619677" y="5903693"/>
                </a:cubicBezTo>
                <a:cubicBezTo>
                  <a:pt x="513369" y="5403055"/>
                  <a:pt x="367421" y="4934716"/>
                  <a:pt x="387241" y="4419723"/>
                </a:cubicBezTo>
                <a:cubicBezTo>
                  <a:pt x="390844" y="4344358"/>
                  <a:pt x="399854" y="4270788"/>
                  <a:pt x="399854" y="4197218"/>
                </a:cubicBezTo>
                <a:cubicBezTo>
                  <a:pt x="399854" y="4100320"/>
                  <a:pt x="387241" y="4005217"/>
                  <a:pt x="374628" y="3910113"/>
                </a:cubicBezTo>
                <a:cubicBezTo>
                  <a:pt x="356610" y="3773739"/>
                  <a:pt x="333186" y="3637364"/>
                  <a:pt x="320573" y="3499195"/>
                </a:cubicBezTo>
                <a:cubicBezTo>
                  <a:pt x="313366" y="3409475"/>
                  <a:pt x="275528" y="3316167"/>
                  <a:pt x="284537" y="3226447"/>
                </a:cubicBezTo>
                <a:cubicBezTo>
                  <a:pt x="309762" y="2991380"/>
                  <a:pt x="334988" y="2754519"/>
                  <a:pt x="360213" y="2519453"/>
                </a:cubicBezTo>
                <a:cubicBezTo>
                  <a:pt x="365619" y="2472798"/>
                  <a:pt x="371024" y="2426144"/>
                  <a:pt x="360213" y="2381284"/>
                </a:cubicBezTo>
                <a:cubicBezTo>
                  <a:pt x="360213" y="2381284"/>
                  <a:pt x="358412" y="2379489"/>
                  <a:pt x="358412" y="2379489"/>
                </a:cubicBezTo>
                <a:cubicBezTo>
                  <a:pt x="255707" y="2305919"/>
                  <a:pt x="125976" y="2252087"/>
                  <a:pt x="57506" y="2146217"/>
                </a:cubicBezTo>
                <a:cubicBezTo>
                  <a:pt x="-21774" y="2024198"/>
                  <a:pt x="-3756" y="1866291"/>
                  <a:pt x="21470" y="1722739"/>
                </a:cubicBezTo>
                <a:cubicBezTo>
                  <a:pt x="48497" y="1564831"/>
                  <a:pt x="95345" y="1414102"/>
                  <a:pt x="176427" y="1275933"/>
                </a:cubicBezTo>
                <a:cubicBezTo>
                  <a:pt x="232284" y="1179035"/>
                  <a:pt x="369223" y="1177241"/>
                  <a:pt x="470125" y="1128792"/>
                </a:cubicBezTo>
                <a:cubicBezTo>
                  <a:pt x="644902" y="1044455"/>
                  <a:pt x="689948" y="775295"/>
                  <a:pt x="553009" y="638921"/>
                </a:cubicBezTo>
                <a:cubicBezTo>
                  <a:pt x="522378" y="608416"/>
                  <a:pt x="482738" y="581500"/>
                  <a:pt x="477332" y="538434"/>
                </a:cubicBezTo>
                <a:cubicBezTo>
                  <a:pt x="470125" y="497163"/>
                  <a:pt x="531387" y="455892"/>
                  <a:pt x="554811" y="491780"/>
                </a:cubicBezTo>
                <a:cubicBezTo>
                  <a:pt x="529585" y="353611"/>
                  <a:pt x="549406" y="201087"/>
                  <a:pt x="643101" y="97012"/>
                </a:cubicBezTo>
                <a:cubicBezTo>
                  <a:pt x="706165" y="25236"/>
                  <a:pt x="825085" y="-12447"/>
                  <a:pt x="927789" y="3703"/>
                </a:cubicBezTo>
                <a:cubicBezTo>
                  <a:pt x="935898" y="1011"/>
                  <a:pt x="945357" y="-335"/>
                  <a:pt x="954817" y="338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20631F7B-0746-4F73-8EF1-01F49FB857C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116513" y="1626034"/>
            <a:ext cx="1590296" cy="1590296"/>
          </a:xfrm>
          <a:custGeom>
            <a:avLst/>
            <a:gdLst>
              <a:gd name="connsiteX0" fmla="*/ 795148 w 1590296"/>
              <a:gd name="connsiteY0" fmla="*/ 0 h 1590296"/>
              <a:gd name="connsiteX1" fmla="*/ 1590296 w 1590296"/>
              <a:gd name="connsiteY1" fmla="*/ 795148 h 1590296"/>
              <a:gd name="connsiteX2" fmla="*/ 795148 w 1590296"/>
              <a:gd name="connsiteY2" fmla="*/ 1590296 h 1590296"/>
              <a:gd name="connsiteX3" fmla="*/ 0 w 1590296"/>
              <a:gd name="connsiteY3" fmla="*/ 795148 h 1590296"/>
              <a:gd name="connsiteX4" fmla="*/ 795148 w 1590296"/>
              <a:gd name="connsiteY4" fmla="*/ 0 h 1590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0296" h="1590296">
                <a:moveTo>
                  <a:pt x="795148" y="0"/>
                </a:moveTo>
                <a:cubicBezTo>
                  <a:pt x="1234296" y="0"/>
                  <a:pt x="1590296" y="356000"/>
                  <a:pt x="1590296" y="795148"/>
                </a:cubicBezTo>
                <a:cubicBezTo>
                  <a:pt x="1590296" y="1234296"/>
                  <a:pt x="1234296" y="1590296"/>
                  <a:pt x="795148" y="1590296"/>
                </a:cubicBezTo>
                <a:cubicBezTo>
                  <a:pt x="356000" y="1590296"/>
                  <a:pt x="0" y="1234296"/>
                  <a:pt x="0" y="795148"/>
                </a:cubicBezTo>
                <a:cubicBezTo>
                  <a:pt x="0" y="356000"/>
                  <a:pt x="356000" y="0"/>
                  <a:pt x="79514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DACBB17E-7DFA-4B2C-8C2D-1BC946312FE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116514" y="4117261"/>
            <a:ext cx="1590296" cy="1590296"/>
          </a:xfrm>
          <a:custGeom>
            <a:avLst/>
            <a:gdLst>
              <a:gd name="connsiteX0" fmla="*/ 795148 w 1590296"/>
              <a:gd name="connsiteY0" fmla="*/ 0 h 1590296"/>
              <a:gd name="connsiteX1" fmla="*/ 1590296 w 1590296"/>
              <a:gd name="connsiteY1" fmla="*/ 795148 h 1590296"/>
              <a:gd name="connsiteX2" fmla="*/ 795148 w 1590296"/>
              <a:gd name="connsiteY2" fmla="*/ 1590296 h 1590296"/>
              <a:gd name="connsiteX3" fmla="*/ 0 w 1590296"/>
              <a:gd name="connsiteY3" fmla="*/ 795148 h 1590296"/>
              <a:gd name="connsiteX4" fmla="*/ 795148 w 1590296"/>
              <a:gd name="connsiteY4" fmla="*/ 0 h 1590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0296" h="1590296">
                <a:moveTo>
                  <a:pt x="795148" y="0"/>
                </a:moveTo>
                <a:cubicBezTo>
                  <a:pt x="1234296" y="0"/>
                  <a:pt x="1590296" y="356000"/>
                  <a:pt x="1590296" y="795148"/>
                </a:cubicBezTo>
                <a:cubicBezTo>
                  <a:pt x="1590296" y="1234296"/>
                  <a:pt x="1234296" y="1590296"/>
                  <a:pt x="795148" y="1590296"/>
                </a:cubicBezTo>
                <a:cubicBezTo>
                  <a:pt x="356000" y="1590296"/>
                  <a:pt x="0" y="1234296"/>
                  <a:pt x="0" y="795148"/>
                </a:cubicBezTo>
                <a:cubicBezTo>
                  <a:pt x="0" y="356000"/>
                  <a:pt x="356000" y="0"/>
                  <a:pt x="79514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3101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D9F8845-76E1-47FF-9A25-7F5EFB5985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AB1F5-DD50-4365-A512-968F8A7E4D22}" type="datetimeFigureOut">
              <a:rPr lang="en-US" smtClean="0"/>
              <a:t>1/21/2020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20AF604-B73C-4605-A8F9-F12944E4B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16FD0B-D6F2-4E35-B1FD-CD89A7C5C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A1C59-5788-4CA8-919D-639ED9581D4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2F0A38C-7EC9-49FC-BE5B-9B5453BD0D8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-1"/>
            <a:ext cx="9013819" cy="6857999"/>
          </a:xfrm>
          <a:custGeom>
            <a:avLst/>
            <a:gdLst>
              <a:gd name="connsiteX0" fmla="*/ 0 w 9013819"/>
              <a:gd name="connsiteY0" fmla="*/ 0 h 6900760"/>
              <a:gd name="connsiteX1" fmla="*/ 9013819 w 9013819"/>
              <a:gd name="connsiteY1" fmla="*/ 0 h 6900760"/>
              <a:gd name="connsiteX2" fmla="*/ 2084505 w 9013819"/>
              <a:gd name="connsiteY2" fmla="*/ 6900760 h 6900760"/>
              <a:gd name="connsiteX3" fmla="*/ 0 w 9013819"/>
              <a:gd name="connsiteY3" fmla="*/ 6900760 h 6900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013819" h="6900760">
                <a:moveTo>
                  <a:pt x="0" y="0"/>
                </a:moveTo>
                <a:lnTo>
                  <a:pt x="9013819" y="0"/>
                </a:lnTo>
                <a:lnTo>
                  <a:pt x="2084505" y="6900760"/>
                </a:lnTo>
                <a:lnTo>
                  <a:pt x="0" y="690076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93577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D9F8845-76E1-47FF-9A25-7F5EFB5985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AB1F5-DD50-4365-A512-968F8A7E4D22}" type="datetimeFigureOut">
              <a:rPr lang="en-US" smtClean="0"/>
              <a:t>1/21/2020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20AF604-B73C-4605-A8F9-F12944E4B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16FD0B-D6F2-4E35-B1FD-CD89A7C5C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A1C59-5788-4CA8-919D-639ED9581D4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0E19998C-73C6-4216-9166-2D57CEBE92B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88163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5601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6B6239-0D38-4413-AD8F-A92E0EFC8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7457D1-0CB1-4341-9EC4-298072D2C4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5CBE3C-1DCD-4A8F-948D-A777C0C627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752960-56C7-422D-B313-D7EA496B1D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AB1F5-DD50-4365-A512-968F8A7E4D22}" type="datetimeFigureOut">
              <a:rPr lang="en-US" smtClean="0"/>
              <a:t>1/21/2020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078847-4942-4864-A719-5C7334B8C5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AC4C39-F865-4D7E-B888-E27F2D21B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A1C59-5788-4CA8-919D-639ED9581D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08838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7D53A-474C-46BE-9D3A-44C9C435B2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27D116D-913A-4413-AE79-B668F13F450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645531-4101-4269-9CEF-CAEA30F8DE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8F11C9-C109-40C8-89C5-6A39FB22E7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AB1F5-DD50-4365-A512-968F8A7E4D22}" type="datetimeFigureOut">
              <a:rPr lang="en-US" smtClean="0"/>
              <a:t>1/21/2020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140B6A-42E2-4CE0-BD7D-78234E902E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7C78E7-58A2-42A3-A590-E161F172D1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A1C59-5788-4CA8-919D-639ED9581D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4394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4B597-ED9C-419C-9021-7E8E6A6EEE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A3F4C7-9886-48A0-8D1C-BEEFB1FD48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190781-C2BE-4953-B829-8C11700067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AB1F5-DD50-4365-A512-968F8A7E4D22}" type="datetimeFigureOut">
              <a:rPr lang="en-US" smtClean="0"/>
              <a:t>1/21/2020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700F0C-7C7A-47A9-B189-EFC410C026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DA93C9-0254-432E-A675-9ED47539A7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A1C59-5788-4CA8-919D-639ED9581D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37386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23FD3-DF9A-431E-97D2-B311772F0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50B9B20-9200-4AA7-AA8D-E6910318FE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614D00-104A-4EDF-9D78-1983B9A96D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AB1F5-DD50-4365-A512-968F8A7E4D22}" type="datetimeFigureOut">
              <a:rPr lang="en-US" smtClean="0"/>
              <a:t>1/21/2020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1EAFF3-9CB0-48A6-BD00-F6516BDB05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73F62F-A82E-4ABA-AFB5-0EB8503B1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A1C59-5788-4CA8-919D-639ED9581D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51138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22AD970-8E8C-4D5A-9FF4-AA71957FF7D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6E7397A-43DD-4CF0-8C8F-B4E1220C6F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B9FD64-2F1E-403A-9136-E28F8CDE8A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AB1F5-DD50-4365-A512-968F8A7E4D22}" type="datetimeFigureOut">
              <a:rPr lang="en-US" smtClean="0"/>
              <a:t>1/21/2020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6C4FBB-ABFD-427C-AC24-A212A94F73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0DEDA5-222A-453A-AEE7-5C67621E0F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A1C59-5788-4CA8-919D-639ED9581D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3548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77B6C-8404-4257-ABCA-08D431742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C6865F-0EE8-450B-8515-53FD671E06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CE0CD6-1506-4FB5-94CC-EC02B4A436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51E7ED-E0FF-4A66-AB78-2D3907CAD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AB1F5-DD50-4365-A512-968F8A7E4D22}" type="datetimeFigureOut">
              <a:rPr lang="en-US" smtClean="0"/>
              <a:t>1/21/2020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43411D-3DF1-4CD7-882A-1F6E09F45F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75EFF6-5057-4784-8545-34F1AC7F3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A1C59-5788-4CA8-919D-639ED9581D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3711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C0D1E7-6108-472C-B70B-50FC4BF4ED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C4A3C3-99F9-4836-8263-220334088D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B52A7B-BA26-46DF-8B73-1CFB2133E0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FAED6E-A719-414C-8F2C-4CD00E8E36F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9550479-84F5-4762-86D6-AD0A9E68969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127C82A-6B54-43F0-B79B-64B6BF9A76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AB1F5-DD50-4365-A512-968F8A7E4D22}" type="datetimeFigureOut">
              <a:rPr lang="en-US" smtClean="0"/>
              <a:t>1/21/2020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B38692F-64F5-415F-9511-2570904C35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FE42135-9519-4F28-9A31-D6A4BAFFFB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A1C59-5788-4CA8-919D-639ED9581D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7073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FD2EF-D99E-43A1-82F6-7B2E93D49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70DEA62-9485-4B4E-8E6E-CD3D07991C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AB1F5-DD50-4365-A512-968F8A7E4D22}" type="datetimeFigureOut">
              <a:rPr lang="en-US" smtClean="0"/>
              <a:t>1/21/2020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535202-60FF-489B-B4DC-0E8762ED90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6476B0-3965-45C0-AA1F-48147A6DC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A1C59-5788-4CA8-919D-639ED9581D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6970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70DEA62-9485-4B4E-8E6E-CD3D07991C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AB1F5-DD50-4365-A512-968F8A7E4D22}" type="datetimeFigureOut">
              <a:rPr lang="en-US" smtClean="0"/>
              <a:t>1/21/2020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535202-60FF-489B-B4DC-0E8762ED90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6476B0-3965-45C0-AA1F-48147A6DC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A1C59-5788-4CA8-919D-639ED9581D4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37DF2411-97D5-4320-981B-28ACC5A9C3F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8271" y="2347605"/>
            <a:ext cx="2482850" cy="2360613"/>
          </a:xfrm>
        </p:spPr>
        <p:txBody>
          <a:bodyPr/>
          <a:lstStyle/>
          <a:p>
            <a:endParaRPr lang="en-US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6E8BB2D5-93B0-45E5-B8CB-C106F872BFB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448445" y="2347605"/>
            <a:ext cx="2482850" cy="2360613"/>
          </a:xfrm>
        </p:spPr>
        <p:txBody>
          <a:bodyPr/>
          <a:lstStyle/>
          <a:p>
            <a:endParaRPr lang="en-US"/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0F016457-9D91-40C8-9375-A36C36526CF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268619" y="2347605"/>
            <a:ext cx="2482850" cy="2360613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7363354A-BD07-4AA9-BDB2-5051440DA74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088793" y="2347605"/>
            <a:ext cx="2482850" cy="2360613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8182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70DEA62-9485-4B4E-8E6E-CD3D07991C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AB1F5-DD50-4365-A512-968F8A7E4D22}" type="datetimeFigureOut">
              <a:rPr lang="en-US" smtClean="0"/>
              <a:t>1/21/2020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535202-60FF-489B-B4DC-0E8762ED90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6476B0-3965-45C0-AA1F-48147A6DC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A1C59-5788-4CA8-919D-639ED9581D4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B9827F42-686B-4F71-928F-A873BE9F17F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6851650" cy="6858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Picture here</a:t>
            </a:r>
          </a:p>
        </p:txBody>
      </p:sp>
    </p:spTree>
    <p:extLst>
      <p:ext uri="{BB962C8B-B14F-4D97-AF65-F5344CB8AC3E}">
        <p14:creationId xmlns:p14="http://schemas.microsoft.com/office/powerpoint/2010/main" val="33774425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FD2EF-D99E-43A1-82F6-7B2E93D49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70DEA62-9485-4B4E-8E6E-CD3D07991C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AB1F5-DD50-4365-A512-968F8A7E4D22}" type="datetimeFigureOut">
              <a:rPr lang="en-US" smtClean="0"/>
              <a:t>1/21/2020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535202-60FF-489B-B4DC-0E8762ED90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6476B0-3965-45C0-AA1F-48147A6DC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A1C59-5788-4CA8-919D-639ED9581D45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45DBC9D8-4880-4183-9D69-DD5E87949AF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40812" y="4413739"/>
            <a:ext cx="1325567" cy="1325567"/>
          </a:xfrm>
          <a:custGeom>
            <a:avLst/>
            <a:gdLst>
              <a:gd name="connsiteX0" fmla="*/ 662784 w 1325567"/>
              <a:gd name="connsiteY0" fmla="*/ 0 h 1325567"/>
              <a:gd name="connsiteX1" fmla="*/ 1325567 w 1325567"/>
              <a:gd name="connsiteY1" fmla="*/ 662784 h 1325567"/>
              <a:gd name="connsiteX2" fmla="*/ 662784 w 1325567"/>
              <a:gd name="connsiteY2" fmla="*/ 1325567 h 1325567"/>
              <a:gd name="connsiteX3" fmla="*/ 0 w 1325567"/>
              <a:gd name="connsiteY3" fmla="*/ 662784 h 1325567"/>
              <a:gd name="connsiteX4" fmla="*/ 662784 w 1325567"/>
              <a:gd name="connsiteY4" fmla="*/ 0 h 13255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25567" h="1325567">
                <a:moveTo>
                  <a:pt x="662784" y="0"/>
                </a:moveTo>
                <a:cubicBezTo>
                  <a:pt x="1028829" y="0"/>
                  <a:pt x="1325567" y="296738"/>
                  <a:pt x="1325567" y="662784"/>
                </a:cubicBezTo>
                <a:cubicBezTo>
                  <a:pt x="1325567" y="1028829"/>
                  <a:pt x="1028829" y="1325567"/>
                  <a:pt x="662784" y="1325567"/>
                </a:cubicBezTo>
                <a:cubicBezTo>
                  <a:pt x="296738" y="1325567"/>
                  <a:pt x="0" y="1028829"/>
                  <a:pt x="0" y="662784"/>
                </a:cubicBezTo>
                <a:cubicBezTo>
                  <a:pt x="0" y="296738"/>
                  <a:pt x="296738" y="0"/>
                  <a:pt x="66278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93CA55A9-CE77-4269-934D-BCCEDDB9F78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313195" y="4413739"/>
            <a:ext cx="1325568" cy="1325567"/>
          </a:xfrm>
          <a:custGeom>
            <a:avLst/>
            <a:gdLst>
              <a:gd name="connsiteX0" fmla="*/ 662784 w 1325568"/>
              <a:gd name="connsiteY0" fmla="*/ 0 h 1325567"/>
              <a:gd name="connsiteX1" fmla="*/ 662784 w 1325568"/>
              <a:gd name="connsiteY1" fmla="*/ 0 h 1325567"/>
              <a:gd name="connsiteX2" fmla="*/ 662785 w 1325568"/>
              <a:gd name="connsiteY2" fmla="*/ 0 h 1325567"/>
              <a:gd name="connsiteX3" fmla="*/ 1325568 w 1325568"/>
              <a:gd name="connsiteY3" fmla="*/ 662784 h 1325567"/>
              <a:gd name="connsiteX4" fmla="*/ 662785 w 1325568"/>
              <a:gd name="connsiteY4" fmla="*/ 1325567 h 1325567"/>
              <a:gd name="connsiteX5" fmla="*/ 662784 w 1325568"/>
              <a:gd name="connsiteY5" fmla="*/ 1325567 h 1325567"/>
              <a:gd name="connsiteX6" fmla="*/ 662784 w 1325568"/>
              <a:gd name="connsiteY6" fmla="*/ 1325567 h 1325567"/>
              <a:gd name="connsiteX7" fmla="*/ 0 w 1325568"/>
              <a:gd name="connsiteY7" fmla="*/ 662784 h 1325567"/>
              <a:gd name="connsiteX8" fmla="*/ 662784 w 1325568"/>
              <a:gd name="connsiteY8" fmla="*/ 0 h 13255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25568" h="1325567">
                <a:moveTo>
                  <a:pt x="662784" y="0"/>
                </a:moveTo>
                <a:lnTo>
                  <a:pt x="662784" y="0"/>
                </a:lnTo>
                <a:lnTo>
                  <a:pt x="662785" y="0"/>
                </a:lnTo>
                <a:cubicBezTo>
                  <a:pt x="1028830" y="0"/>
                  <a:pt x="1325568" y="296738"/>
                  <a:pt x="1325568" y="662784"/>
                </a:cubicBezTo>
                <a:cubicBezTo>
                  <a:pt x="1325568" y="1028829"/>
                  <a:pt x="1028830" y="1325567"/>
                  <a:pt x="662785" y="1325567"/>
                </a:cubicBezTo>
                <a:lnTo>
                  <a:pt x="662784" y="1325567"/>
                </a:lnTo>
                <a:lnTo>
                  <a:pt x="662784" y="1325567"/>
                </a:lnTo>
                <a:cubicBezTo>
                  <a:pt x="296738" y="1325567"/>
                  <a:pt x="0" y="1028829"/>
                  <a:pt x="0" y="662784"/>
                </a:cubicBezTo>
                <a:cubicBezTo>
                  <a:pt x="0" y="296738"/>
                  <a:pt x="296738" y="0"/>
                  <a:pt x="66278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97E7F3F6-CF0E-4FB1-97E8-60CC55EA211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85582" y="4413739"/>
            <a:ext cx="1325568" cy="1325567"/>
          </a:xfrm>
          <a:custGeom>
            <a:avLst/>
            <a:gdLst>
              <a:gd name="connsiteX0" fmla="*/ 662784 w 1325568"/>
              <a:gd name="connsiteY0" fmla="*/ 0 h 1325567"/>
              <a:gd name="connsiteX1" fmla="*/ 662785 w 1325568"/>
              <a:gd name="connsiteY1" fmla="*/ 0 h 1325567"/>
              <a:gd name="connsiteX2" fmla="*/ 1131443 w 1325568"/>
              <a:gd name="connsiteY2" fmla="*/ 194125 h 1325567"/>
              <a:gd name="connsiteX3" fmla="*/ 1187997 w 1325568"/>
              <a:gd name="connsiteY3" fmla="*/ 262669 h 1325567"/>
              <a:gd name="connsiteX4" fmla="*/ 1212375 w 1325568"/>
              <a:gd name="connsiteY4" fmla="*/ 292215 h 1325567"/>
              <a:gd name="connsiteX5" fmla="*/ 1325568 w 1325568"/>
              <a:gd name="connsiteY5" fmla="*/ 662784 h 1325567"/>
              <a:gd name="connsiteX6" fmla="*/ 1325568 w 1325568"/>
              <a:gd name="connsiteY6" fmla="*/ 662784 h 1325567"/>
              <a:gd name="connsiteX7" fmla="*/ 1325568 w 1325568"/>
              <a:gd name="connsiteY7" fmla="*/ 662784 h 1325567"/>
              <a:gd name="connsiteX8" fmla="*/ 662785 w 1325568"/>
              <a:gd name="connsiteY8" fmla="*/ 1325567 h 1325567"/>
              <a:gd name="connsiteX9" fmla="*/ 662784 w 1325568"/>
              <a:gd name="connsiteY9" fmla="*/ 1325567 h 1325567"/>
              <a:gd name="connsiteX10" fmla="*/ 0 w 1325568"/>
              <a:gd name="connsiteY10" fmla="*/ 662784 h 1325567"/>
              <a:gd name="connsiteX11" fmla="*/ 662784 w 1325568"/>
              <a:gd name="connsiteY11" fmla="*/ 0 h 13255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325568" h="1325567">
                <a:moveTo>
                  <a:pt x="662784" y="0"/>
                </a:moveTo>
                <a:lnTo>
                  <a:pt x="662785" y="0"/>
                </a:lnTo>
                <a:cubicBezTo>
                  <a:pt x="845808" y="0"/>
                  <a:pt x="1011503" y="74185"/>
                  <a:pt x="1131443" y="194125"/>
                </a:cubicBezTo>
                <a:lnTo>
                  <a:pt x="1187997" y="262669"/>
                </a:lnTo>
                <a:lnTo>
                  <a:pt x="1212375" y="292215"/>
                </a:lnTo>
                <a:cubicBezTo>
                  <a:pt x="1283839" y="397996"/>
                  <a:pt x="1325568" y="525517"/>
                  <a:pt x="1325568" y="662784"/>
                </a:cubicBezTo>
                <a:lnTo>
                  <a:pt x="1325568" y="662784"/>
                </a:lnTo>
                <a:lnTo>
                  <a:pt x="1325568" y="662784"/>
                </a:lnTo>
                <a:cubicBezTo>
                  <a:pt x="1325568" y="1028829"/>
                  <a:pt x="1028830" y="1325567"/>
                  <a:pt x="662785" y="1325567"/>
                </a:cubicBezTo>
                <a:lnTo>
                  <a:pt x="662784" y="1325567"/>
                </a:lnTo>
                <a:cubicBezTo>
                  <a:pt x="296738" y="1325567"/>
                  <a:pt x="0" y="1028829"/>
                  <a:pt x="0" y="662784"/>
                </a:cubicBezTo>
                <a:cubicBezTo>
                  <a:pt x="0" y="296738"/>
                  <a:pt x="296738" y="0"/>
                  <a:pt x="66278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0058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2AD8D51-3D96-46DE-B58E-D8CB20C060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3B238D-28C8-4BB5-8248-A54E5D5DE3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2EF7E4-967E-4601-B70C-8210F2A664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0AB1F5-DD50-4365-A512-968F8A7E4D22}" type="datetimeFigureOut">
              <a:rPr lang="en-US" smtClean="0"/>
              <a:t>1/21/2020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1E13BC-5C70-4832-80CC-E84214FC4D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DDD3FA-4141-4A01-A377-6C4371D129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CA1C59-5788-4CA8-919D-639ED9581D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3272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76" r:id="rId7"/>
    <p:sldLayoutId id="2147483674" r:id="rId8"/>
    <p:sldLayoutId id="2147483673" r:id="rId9"/>
    <p:sldLayoutId id="2147483672" r:id="rId10"/>
    <p:sldLayoutId id="2147483671" r:id="rId11"/>
    <p:sldLayoutId id="2147483655" r:id="rId12"/>
    <p:sldLayoutId id="2147483670" r:id="rId13"/>
    <p:sldLayoutId id="2147483669" r:id="rId14"/>
    <p:sldLayoutId id="2147483665" r:id="rId15"/>
    <p:sldLayoutId id="2147483675" r:id="rId16"/>
    <p:sldLayoutId id="2147483678" r:id="rId17"/>
    <p:sldLayoutId id="2147483679" r:id="rId18"/>
    <p:sldLayoutId id="2147483677" r:id="rId19"/>
    <p:sldLayoutId id="2147483660" r:id="rId20"/>
    <p:sldLayoutId id="2147483661" r:id="rId21"/>
    <p:sldLayoutId id="2147483664" r:id="rId22"/>
    <p:sldLayoutId id="2147483662" r:id="rId23"/>
    <p:sldLayoutId id="2147483666" r:id="rId24"/>
    <p:sldLayoutId id="2147483667" r:id="rId25"/>
    <p:sldLayoutId id="2147483668" r:id="rId26"/>
    <p:sldLayoutId id="2147483663" r:id="rId27"/>
    <p:sldLayoutId id="2147483656" r:id="rId28"/>
    <p:sldLayoutId id="2147483657" r:id="rId29"/>
    <p:sldLayoutId id="2147483658" r:id="rId30"/>
    <p:sldLayoutId id="2147483659" r:id="rId3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7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microsoft.com/office/2007/relationships/hdphoto" Target="../media/hdphoto1.wdp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8.jp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AD12A473-7E87-4DDD-ABFE-D2589A5AB8B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27" b="7627"/>
          <a:stretch>
            <a:fillRect/>
          </a:stretch>
        </p:blipFill>
        <p:spPr/>
      </p:pic>
      <p:sp>
        <p:nvSpPr>
          <p:cNvPr id="4" name="Freeform: Shape 3">
            <a:extLst>
              <a:ext uri="{FF2B5EF4-FFF2-40B4-BE49-F238E27FC236}">
                <a16:creationId xmlns:a16="http://schemas.microsoft.com/office/drawing/2014/main" id="{17CC26B4-FC85-4AD9-A9DB-C19A3E34A71E}"/>
              </a:ext>
            </a:extLst>
          </p:cNvPr>
          <p:cNvSpPr>
            <a:spLocks/>
          </p:cNvSpPr>
          <p:nvPr/>
        </p:nvSpPr>
        <p:spPr bwMode="auto">
          <a:xfrm>
            <a:off x="-7408" y="-15915"/>
            <a:ext cx="3488916" cy="3548347"/>
          </a:xfrm>
          <a:custGeom>
            <a:avLst/>
            <a:gdLst>
              <a:gd name="connsiteX0" fmla="*/ 2468036 w 3488916"/>
              <a:gd name="connsiteY0" fmla="*/ 0 h 3548347"/>
              <a:gd name="connsiteX1" fmla="*/ 3488916 w 3488916"/>
              <a:gd name="connsiteY1" fmla="*/ 0 h 3548347"/>
              <a:gd name="connsiteX2" fmla="*/ 157141 w 3488916"/>
              <a:gd name="connsiteY2" fmla="*/ 3388837 h 3548347"/>
              <a:gd name="connsiteX3" fmla="*/ 0 w 3488916"/>
              <a:gd name="connsiteY3" fmla="*/ 3548347 h 3548347"/>
              <a:gd name="connsiteX4" fmla="*/ 0 w 3488916"/>
              <a:gd name="connsiteY4" fmla="*/ 2509594 h 35483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88916" h="3548347">
                <a:moveTo>
                  <a:pt x="2468036" y="0"/>
                </a:moveTo>
                <a:lnTo>
                  <a:pt x="3488916" y="0"/>
                </a:lnTo>
                <a:lnTo>
                  <a:pt x="157141" y="3388837"/>
                </a:lnTo>
                <a:lnTo>
                  <a:pt x="0" y="3548347"/>
                </a:lnTo>
                <a:lnTo>
                  <a:pt x="0" y="2509594"/>
                </a:lnTo>
                <a:close/>
              </a:path>
            </a:pathLst>
          </a:custGeom>
          <a:solidFill>
            <a:srgbClr val="25242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5" name="Freeform 15">
            <a:extLst>
              <a:ext uri="{FF2B5EF4-FFF2-40B4-BE49-F238E27FC236}">
                <a16:creationId xmlns:a16="http://schemas.microsoft.com/office/drawing/2014/main" id="{EE1F49BA-ECA4-449C-8589-B405439BEECA}"/>
              </a:ext>
            </a:extLst>
          </p:cNvPr>
          <p:cNvSpPr>
            <a:spLocks/>
          </p:cNvSpPr>
          <p:nvPr/>
        </p:nvSpPr>
        <p:spPr bwMode="auto">
          <a:xfrm>
            <a:off x="745735" y="-9525"/>
            <a:ext cx="3631844" cy="3142109"/>
          </a:xfrm>
          <a:custGeom>
            <a:avLst/>
            <a:gdLst>
              <a:gd name="T0" fmla="*/ 838 w 838"/>
              <a:gd name="T1" fmla="*/ 0 h 725"/>
              <a:gd name="T2" fmla="*/ 802 w 838"/>
              <a:gd name="T3" fmla="*/ 36 h 725"/>
              <a:gd name="T4" fmla="*/ 281 w 838"/>
              <a:gd name="T5" fmla="*/ 555 h 725"/>
              <a:gd name="T6" fmla="*/ 110 w 838"/>
              <a:gd name="T7" fmla="*/ 725 h 725"/>
              <a:gd name="T8" fmla="*/ 0 w 838"/>
              <a:gd name="T9" fmla="*/ 725 h 725"/>
              <a:gd name="T10" fmla="*/ 728 w 838"/>
              <a:gd name="T11" fmla="*/ 0 h 725"/>
              <a:gd name="T12" fmla="*/ 838 w 838"/>
              <a:gd name="T13" fmla="*/ 0 h 7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38" h="725">
                <a:moveTo>
                  <a:pt x="838" y="0"/>
                </a:moveTo>
                <a:lnTo>
                  <a:pt x="802" y="36"/>
                </a:lnTo>
                <a:lnTo>
                  <a:pt x="281" y="555"/>
                </a:lnTo>
                <a:lnTo>
                  <a:pt x="110" y="725"/>
                </a:lnTo>
                <a:lnTo>
                  <a:pt x="0" y="725"/>
                </a:lnTo>
                <a:lnTo>
                  <a:pt x="728" y="0"/>
                </a:lnTo>
                <a:lnTo>
                  <a:pt x="838" y="0"/>
                </a:lnTo>
                <a:close/>
              </a:path>
            </a:pathLst>
          </a:custGeom>
          <a:solidFill>
            <a:srgbClr val="34343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Freeform 13">
            <a:extLst>
              <a:ext uri="{FF2B5EF4-FFF2-40B4-BE49-F238E27FC236}">
                <a16:creationId xmlns:a16="http://schemas.microsoft.com/office/drawing/2014/main" id="{E84134A7-09C4-422E-804C-B44C8B217788}"/>
              </a:ext>
            </a:extLst>
          </p:cNvPr>
          <p:cNvSpPr>
            <a:spLocks/>
          </p:cNvSpPr>
          <p:nvPr/>
        </p:nvSpPr>
        <p:spPr bwMode="auto">
          <a:xfrm>
            <a:off x="847779" y="-19050"/>
            <a:ext cx="1222172" cy="1044481"/>
          </a:xfrm>
          <a:custGeom>
            <a:avLst/>
            <a:gdLst>
              <a:gd name="T0" fmla="*/ 282 w 282"/>
              <a:gd name="T1" fmla="*/ 0 h 241"/>
              <a:gd name="T2" fmla="*/ 40 w 282"/>
              <a:gd name="T3" fmla="*/ 241 h 241"/>
              <a:gd name="T4" fmla="*/ 0 w 282"/>
              <a:gd name="T5" fmla="*/ 241 h 241"/>
              <a:gd name="T6" fmla="*/ 242 w 282"/>
              <a:gd name="T7" fmla="*/ 0 h 241"/>
              <a:gd name="T8" fmla="*/ 282 w 282"/>
              <a:gd name="T9" fmla="*/ 0 h 2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82" h="241">
                <a:moveTo>
                  <a:pt x="282" y="0"/>
                </a:moveTo>
                <a:lnTo>
                  <a:pt x="40" y="241"/>
                </a:lnTo>
                <a:lnTo>
                  <a:pt x="0" y="241"/>
                </a:lnTo>
                <a:lnTo>
                  <a:pt x="242" y="0"/>
                </a:lnTo>
                <a:lnTo>
                  <a:pt x="282" y="0"/>
                </a:lnTo>
                <a:close/>
              </a:path>
            </a:pathLst>
          </a:custGeom>
          <a:solidFill>
            <a:srgbClr val="ED24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Freeform 12">
            <a:extLst>
              <a:ext uri="{FF2B5EF4-FFF2-40B4-BE49-F238E27FC236}">
                <a16:creationId xmlns:a16="http://schemas.microsoft.com/office/drawing/2014/main" id="{73A6456F-23E1-43CB-A619-B1B5425116AD}"/>
              </a:ext>
            </a:extLst>
          </p:cNvPr>
          <p:cNvSpPr>
            <a:spLocks/>
          </p:cNvSpPr>
          <p:nvPr/>
        </p:nvSpPr>
        <p:spPr bwMode="auto">
          <a:xfrm>
            <a:off x="26817" y="11985"/>
            <a:ext cx="4873040" cy="4578305"/>
          </a:xfrm>
          <a:custGeom>
            <a:avLst/>
            <a:gdLst>
              <a:gd name="T0" fmla="*/ 526 w 526"/>
              <a:gd name="T1" fmla="*/ 0 h 484"/>
              <a:gd name="T2" fmla="*/ 40 w 526"/>
              <a:gd name="T3" fmla="*/ 484 h 484"/>
              <a:gd name="T4" fmla="*/ 0 w 526"/>
              <a:gd name="T5" fmla="*/ 484 h 484"/>
              <a:gd name="T6" fmla="*/ 486 w 526"/>
              <a:gd name="T7" fmla="*/ 0 h 484"/>
              <a:gd name="T8" fmla="*/ 526 w 526"/>
              <a:gd name="T9" fmla="*/ 0 h 4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26" h="484">
                <a:moveTo>
                  <a:pt x="526" y="0"/>
                </a:moveTo>
                <a:lnTo>
                  <a:pt x="40" y="484"/>
                </a:lnTo>
                <a:lnTo>
                  <a:pt x="0" y="484"/>
                </a:lnTo>
                <a:lnTo>
                  <a:pt x="486" y="0"/>
                </a:lnTo>
                <a:lnTo>
                  <a:pt x="526" y="0"/>
                </a:lnTo>
                <a:close/>
              </a:path>
            </a:pathLst>
          </a:custGeom>
          <a:solidFill>
            <a:srgbClr val="25242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3BC67F5-EE60-4210-9FAE-AF0D49CE9BE5}"/>
              </a:ext>
            </a:extLst>
          </p:cNvPr>
          <p:cNvSpPr>
            <a:spLocks/>
          </p:cNvSpPr>
          <p:nvPr/>
        </p:nvSpPr>
        <p:spPr bwMode="auto">
          <a:xfrm>
            <a:off x="10902269" y="2239826"/>
            <a:ext cx="1289731" cy="1284423"/>
          </a:xfrm>
          <a:custGeom>
            <a:avLst/>
            <a:gdLst>
              <a:gd name="connsiteX0" fmla="*/ 1289731 w 1289731"/>
              <a:gd name="connsiteY0" fmla="*/ 0 h 1284423"/>
              <a:gd name="connsiteX1" fmla="*/ 1289731 w 1289731"/>
              <a:gd name="connsiteY1" fmla="*/ 172644 h 1284423"/>
              <a:gd name="connsiteX2" fmla="*/ 173358 w 1289731"/>
              <a:gd name="connsiteY2" fmla="*/ 1284423 h 1284423"/>
              <a:gd name="connsiteX3" fmla="*/ 0 w 1289731"/>
              <a:gd name="connsiteY3" fmla="*/ 1284423 h 1284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9731" h="1284423">
                <a:moveTo>
                  <a:pt x="1289731" y="0"/>
                </a:moveTo>
                <a:lnTo>
                  <a:pt x="1289731" y="172644"/>
                </a:lnTo>
                <a:lnTo>
                  <a:pt x="173358" y="1284423"/>
                </a:lnTo>
                <a:lnTo>
                  <a:pt x="0" y="1284423"/>
                </a:lnTo>
                <a:close/>
              </a:path>
            </a:pathLst>
          </a:custGeom>
          <a:solidFill>
            <a:srgbClr val="ED24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33687E1-72DA-4F43-8E60-91710F080F5A}"/>
              </a:ext>
            </a:extLst>
          </p:cNvPr>
          <p:cNvSpPr>
            <a:spLocks/>
          </p:cNvSpPr>
          <p:nvPr/>
        </p:nvSpPr>
        <p:spPr bwMode="auto">
          <a:xfrm>
            <a:off x="10544580" y="4699967"/>
            <a:ext cx="1647420" cy="1675159"/>
          </a:xfrm>
          <a:custGeom>
            <a:avLst/>
            <a:gdLst>
              <a:gd name="connsiteX0" fmla="*/ 1647420 w 1647420"/>
              <a:gd name="connsiteY0" fmla="*/ 0 h 1675159"/>
              <a:gd name="connsiteX1" fmla="*/ 1647420 w 1647420"/>
              <a:gd name="connsiteY1" fmla="*/ 376813 h 1675159"/>
              <a:gd name="connsiteX2" fmla="*/ 370573 w 1647420"/>
              <a:gd name="connsiteY2" fmla="*/ 1675159 h 1675159"/>
              <a:gd name="connsiteX3" fmla="*/ 0 w 1647420"/>
              <a:gd name="connsiteY3" fmla="*/ 1675159 h 1675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47420" h="1675159">
                <a:moveTo>
                  <a:pt x="1647420" y="0"/>
                </a:moveTo>
                <a:lnTo>
                  <a:pt x="1647420" y="376813"/>
                </a:lnTo>
                <a:lnTo>
                  <a:pt x="370573" y="1675159"/>
                </a:lnTo>
                <a:lnTo>
                  <a:pt x="0" y="1675159"/>
                </a:lnTo>
                <a:close/>
              </a:path>
            </a:pathLst>
          </a:custGeom>
          <a:solidFill>
            <a:srgbClr val="25242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C811F66-7411-4DE6-B43D-F5B9EE93644F}"/>
              </a:ext>
            </a:extLst>
          </p:cNvPr>
          <p:cNvSpPr>
            <a:spLocks/>
          </p:cNvSpPr>
          <p:nvPr/>
        </p:nvSpPr>
        <p:spPr bwMode="auto">
          <a:xfrm>
            <a:off x="8083215" y="2660980"/>
            <a:ext cx="4108786" cy="4177971"/>
          </a:xfrm>
          <a:custGeom>
            <a:avLst/>
            <a:gdLst>
              <a:gd name="connsiteX0" fmla="*/ 4108786 w 4108786"/>
              <a:gd name="connsiteY0" fmla="*/ 0 h 4177971"/>
              <a:gd name="connsiteX1" fmla="*/ 4108786 w 4108786"/>
              <a:gd name="connsiteY1" fmla="*/ 1038594 h 4177971"/>
              <a:gd name="connsiteX2" fmla="*/ 2596337 w 4108786"/>
              <a:gd name="connsiteY2" fmla="*/ 2576945 h 4177971"/>
              <a:gd name="connsiteX3" fmla="*/ 1019089 w 4108786"/>
              <a:gd name="connsiteY3" fmla="*/ 4177971 h 4177971"/>
              <a:gd name="connsiteX4" fmla="*/ 0 w 4108786"/>
              <a:gd name="connsiteY4" fmla="*/ 4177971 h 417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08786" h="4177971">
                <a:moveTo>
                  <a:pt x="4108786" y="0"/>
                </a:moveTo>
                <a:lnTo>
                  <a:pt x="4108786" y="1038594"/>
                </a:lnTo>
                <a:lnTo>
                  <a:pt x="2596337" y="2576945"/>
                </a:lnTo>
                <a:lnTo>
                  <a:pt x="1019089" y="4177971"/>
                </a:lnTo>
                <a:lnTo>
                  <a:pt x="0" y="4177971"/>
                </a:lnTo>
                <a:close/>
              </a:path>
            </a:pathLst>
          </a:custGeom>
          <a:solidFill>
            <a:srgbClr val="25242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6F47FB5-DF21-4222-A35B-495B4C68A974}"/>
              </a:ext>
            </a:extLst>
          </p:cNvPr>
          <p:cNvSpPr>
            <a:spLocks/>
          </p:cNvSpPr>
          <p:nvPr/>
        </p:nvSpPr>
        <p:spPr bwMode="auto">
          <a:xfrm>
            <a:off x="8465750" y="1474906"/>
            <a:ext cx="3726251" cy="3789015"/>
          </a:xfrm>
          <a:custGeom>
            <a:avLst/>
            <a:gdLst>
              <a:gd name="connsiteX0" fmla="*/ 3726251 w 3726251"/>
              <a:gd name="connsiteY0" fmla="*/ 0 h 3789015"/>
              <a:gd name="connsiteX1" fmla="*/ 3726251 w 3726251"/>
              <a:gd name="connsiteY1" fmla="*/ 376815 h 3789015"/>
              <a:gd name="connsiteX2" fmla="*/ 370573 w 3726251"/>
              <a:gd name="connsiteY2" fmla="*/ 3789015 h 3789015"/>
              <a:gd name="connsiteX3" fmla="*/ 0 w 3726251"/>
              <a:gd name="connsiteY3" fmla="*/ 3789015 h 3789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26251" h="3789015">
                <a:moveTo>
                  <a:pt x="3726251" y="0"/>
                </a:moveTo>
                <a:lnTo>
                  <a:pt x="3726251" y="376815"/>
                </a:lnTo>
                <a:lnTo>
                  <a:pt x="370573" y="3789015"/>
                </a:lnTo>
                <a:lnTo>
                  <a:pt x="0" y="3789015"/>
                </a:lnTo>
                <a:close/>
              </a:path>
            </a:pathLst>
          </a:custGeom>
          <a:solidFill>
            <a:srgbClr val="25242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47EA857-892A-451E-B020-39B7103187F8}"/>
              </a:ext>
            </a:extLst>
          </p:cNvPr>
          <p:cNvSpPr/>
          <p:nvPr/>
        </p:nvSpPr>
        <p:spPr>
          <a:xfrm>
            <a:off x="2859314" y="2742595"/>
            <a:ext cx="6473371" cy="1400677"/>
          </a:xfrm>
          <a:prstGeom prst="rect">
            <a:avLst/>
          </a:prstGeom>
          <a:solidFill>
            <a:schemeClr val="bg1"/>
          </a:solidFill>
          <a:ln w="76200">
            <a:solidFill>
              <a:srgbClr val="ED24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6D20C31-8AD1-4382-92B1-278194523D4B}"/>
              </a:ext>
            </a:extLst>
          </p:cNvPr>
          <p:cNvSpPr txBox="1"/>
          <p:nvPr/>
        </p:nvSpPr>
        <p:spPr>
          <a:xfrm>
            <a:off x="2940134" y="2767281"/>
            <a:ext cx="631173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8000" b="1" dirty="0">
                <a:solidFill>
                  <a:srgbClr val="ED245C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進級制作発表</a:t>
            </a:r>
            <a:endParaRPr lang="en-US" sz="8000" b="1" dirty="0">
              <a:solidFill>
                <a:srgbClr val="ED245C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8B456E2-3918-4B95-B97F-44E4F9D97970}"/>
              </a:ext>
            </a:extLst>
          </p:cNvPr>
          <p:cNvSpPr txBox="1"/>
          <p:nvPr/>
        </p:nvSpPr>
        <p:spPr>
          <a:xfrm>
            <a:off x="4534243" y="4224887"/>
            <a:ext cx="31235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3600" b="1" dirty="0">
                <a:solidFill>
                  <a:srgbClr val="ED245C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渡邉泰貴</a:t>
            </a:r>
            <a:endParaRPr lang="en-US" sz="3600" b="1" dirty="0">
              <a:solidFill>
                <a:srgbClr val="ED245C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63657D2-E011-4F17-A748-A1EFDCDD6E73}"/>
              </a:ext>
            </a:extLst>
          </p:cNvPr>
          <p:cNvSpPr>
            <a:spLocks/>
          </p:cNvSpPr>
          <p:nvPr/>
        </p:nvSpPr>
        <p:spPr bwMode="auto">
          <a:xfrm>
            <a:off x="9612538" y="5619655"/>
            <a:ext cx="1289731" cy="1284423"/>
          </a:xfrm>
          <a:custGeom>
            <a:avLst/>
            <a:gdLst>
              <a:gd name="connsiteX0" fmla="*/ 1289731 w 1289731"/>
              <a:gd name="connsiteY0" fmla="*/ 0 h 1284423"/>
              <a:gd name="connsiteX1" fmla="*/ 1289731 w 1289731"/>
              <a:gd name="connsiteY1" fmla="*/ 172644 h 1284423"/>
              <a:gd name="connsiteX2" fmla="*/ 173358 w 1289731"/>
              <a:gd name="connsiteY2" fmla="*/ 1284423 h 1284423"/>
              <a:gd name="connsiteX3" fmla="*/ 0 w 1289731"/>
              <a:gd name="connsiteY3" fmla="*/ 1284423 h 1284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9731" h="1284423">
                <a:moveTo>
                  <a:pt x="1289731" y="0"/>
                </a:moveTo>
                <a:lnTo>
                  <a:pt x="1289731" y="172644"/>
                </a:lnTo>
                <a:lnTo>
                  <a:pt x="173358" y="1284423"/>
                </a:lnTo>
                <a:lnTo>
                  <a:pt x="0" y="1284423"/>
                </a:lnTo>
                <a:close/>
              </a:path>
            </a:pathLst>
          </a:custGeom>
          <a:solidFill>
            <a:srgbClr val="ED24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24138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>
            <a:extLst>
              <a:ext uri="{FF2B5EF4-FFF2-40B4-BE49-F238E27FC236}">
                <a16:creationId xmlns:a16="http://schemas.microsoft.com/office/drawing/2014/main" id="{36581B23-3B20-4384-B02A-A11E08277596}"/>
              </a:ext>
            </a:extLst>
          </p:cNvPr>
          <p:cNvSpPr/>
          <p:nvPr/>
        </p:nvSpPr>
        <p:spPr>
          <a:xfrm>
            <a:off x="0" y="1149187"/>
            <a:ext cx="9267924" cy="5708813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softEdge rad="215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1">
            <a:extLst>
              <a:ext uri="{FF2B5EF4-FFF2-40B4-BE49-F238E27FC236}">
                <a16:creationId xmlns:a16="http://schemas.microsoft.com/office/drawing/2014/main" id="{9899DAE1-9B97-42C5-BA59-6479005B761E}"/>
              </a:ext>
            </a:extLst>
          </p:cNvPr>
          <p:cNvSpPr>
            <a:spLocks/>
          </p:cNvSpPr>
          <p:nvPr/>
        </p:nvSpPr>
        <p:spPr bwMode="auto">
          <a:xfrm>
            <a:off x="6096000" y="112591"/>
            <a:ext cx="3328468" cy="3142109"/>
          </a:xfrm>
          <a:custGeom>
            <a:avLst/>
            <a:gdLst>
              <a:gd name="T0" fmla="*/ 768 w 768"/>
              <a:gd name="T1" fmla="*/ 0 h 725"/>
              <a:gd name="T2" fmla="*/ 40 w 768"/>
              <a:gd name="T3" fmla="*/ 725 h 725"/>
              <a:gd name="T4" fmla="*/ 0 w 768"/>
              <a:gd name="T5" fmla="*/ 725 h 725"/>
              <a:gd name="T6" fmla="*/ 728 w 768"/>
              <a:gd name="T7" fmla="*/ 0 h 725"/>
              <a:gd name="T8" fmla="*/ 768 w 768"/>
              <a:gd name="T9" fmla="*/ 0 h 7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68" h="725">
                <a:moveTo>
                  <a:pt x="768" y="0"/>
                </a:moveTo>
                <a:lnTo>
                  <a:pt x="40" y="725"/>
                </a:lnTo>
                <a:lnTo>
                  <a:pt x="0" y="725"/>
                </a:lnTo>
                <a:lnTo>
                  <a:pt x="728" y="0"/>
                </a:lnTo>
                <a:lnTo>
                  <a:pt x="76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Freeform 12">
            <a:extLst>
              <a:ext uri="{FF2B5EF4-FFF2-40B4-BE49-F238E27FC236}">
                <a16:creationId xmlns:a16="http://schemas.microsoft.com/office/drawing/2014/main" id="{6B0246D9-D3CE-4D11-963D-37C5FB5C4B5D}"/>
              </a:ext>
            </a:extLst>
          </p:cNvPr>
          <p:cNvSpPr>
            <a:spLocks/>
          </p:cNvSpPr>
          <p:nvPr/>
        </p:nvSpPr>
        <p:spPr bwMode="auto">
          <a:xfrm>
            <a:off x="4128415" y="1139847"/>
            <a:ext cx="4873040" cy="4578305"/>
          </a:xfrm>
          <a:custGeom>
            <a:avLst/>
            <a:gdLst>
              <a:gd name="T0" fmla="*/ 526 w 526"/>
              <a:gd name="T1" fmla="*/ 0 h 484"/>
              <a:gd name="T2" fmla="*/ 40 w 526"/>
              <a:gd name="T3" fmla="*/ 484 h 484"/>
              <a:gd name="T4" fmla="*/ 0 w 526"/>
              <a:gd name="T5" fmla="*/ 484 h 484"/>
              <a:gd name="T6" fmla="*/ 486 w 526"/>
              <a:gd name="T7" fmla="*/ 0 h 484"/>
              <a:gd name="T8" fmla="*/ 526 w 526"/>
              <a:gd name="T9" fmla="*/ 0 h 4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26" h="484">
                <a:moveTo>
                  <a:pt x="526" y="0"/>
                </a:moveTo>
                <a:lnTo>
                  <a:pt x="40" y="484"/>
                </a:lnTo>
                <a:lnTo>
                  <a:pt x="0" y="484"/>
                </a:lnTo>
                <a:lnTo>
                  <a:pt x="486" y="0"/>
                </a:lnTo>
                <a:lnTo>
                  <a:pt x="526" y="0"/>
                </a:lnTo>
                <a:close/>
              </a:path>
            </a:pathLst>
          </a:custGeom>
          <a:solidFill>
            <a:srgbClr val="ED24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TextBox 12">
            <a:extLst>
              <a:ext uri="{FF2B5EF4-FFF2-40B4-BE49-F238E27FC236}">
                <a16:creationId xmlns:a16="http://schemas.microsoft.com/office/drawing/2014/main" id="{09429D7B-9A6F-4298-A79D-73FE74AED8C9}"/>
              </a:ext>
            </a:extLst>
          </p:cNvPr>
          <p:cNvSpPr txBox="1"/>
          <p:nvPr/>
        </p:nvSpPr>
        <p:spPr>
          <a:xfrm>
            <a:off x="583193" y="360206"/>
            <a:ext cx="107068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5400" b="1" dirty="0">
                <a:solidFill>
                  <a:srgbClr val="ED245C"/>
                </a:solidFill>
                <a:latin typeface="Roboto Medium" panose="02000000000000000000" pitchFamily="2" charset="0"/>
              </a:rPr>
              <a:t>日本の村を創造</a:t>
            </a:r>
            <a:endParaRPr lang="en-US" sz="5400" b="1" dirty="0">
              <a:solidFill>
                <a:srgbClr val="ED245C"/>
              </a:solidFill>
              <a:latin typeface="Roboto Medium" panose="02000000000000000000" pitchFamily="2" charset="0"/>
            </a:endParaRPr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8AC896D7-6F7F-46DF-802F-5DA30277831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151" t="16175" r="16651" b="13862"/>
          <a:stretch/>
        </p:blipFill>
        <p:spPr>
          <a:xfrm>
            <a:off x="350588" y="1884270"/>
            <a:ext cx="6917809" cy="411257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  <a:reflection blurRad="6350" stA="52000" endA="300" endPos="35000" dir="5400000" sy="-100000" algn="bl" rotWithShape="0"/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4E6E1CE3-8995-4CCF-9A81-6CD4C7281D3F}"/>
              </a:ext>
            </a:extLst>
          </p:cNvPr>
          <p:cNvSpPr txBox="1"/>
          <p:nvPr/>
        </p:nvSpPr>
        <p:spPr>
          <a:xfrm>
            <a:off x="7517622" y="2769362"/>
            <a:ext cx="452521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ja-JP" altLang="en-US" sz="2400" b="1" dirty="0">
                <a:ln>
                  <a:solidFill>
                    <a:schemeClr val="tx1"/>
                  </a:solidFill>
                </a:ln>
                <a:solidFill>
                  <a:srgbClr val="D7DFE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S明朝E" panose="02020900000000000000" pitchFamily="18" charset="-128"/>
                <a:ea typeface="HGS明朝E" panose="02020900000000000000" pitchFamily="18" charset="-128"/>
                <a:cs typeface="Times New Roman" panose="02020603050405020304" pitchFamily="18" charset="0"/>
              </a:rPr>
              <a:t>サブコンテンツとして</a:t>
            </a:r>
            <a:r>
              <a:rPr lang="en-US" altLang="ja-JP" sz="2400" b="1" dirty="0">
                <a:ln>
                  <a:solidFill>
                    <a:schemeClr val="tx1"/>
                  </a:solidFill>
                </a:ln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S明朝E" panose="02020900000000000000" pitchFamily="18" charset="-128"/>
                <a:ea typeface="HGS明朝E" panose="02020900000000000000" pitchFamily="18" charset="-128"/>
                <a:cs typeface="Times New Roman" panose="02020603050405020304" pitchFamily="18" charset="0"/>
              </a:rPr>
              <a:t>3D</a:t>
            </a:r>
            <a:r>
              <a:rPr lang="ja-JP" altLang="en-US" sz="2400" b="1" dirty="0">
                <a:ln>
                  <a:solidFill>
                    <a:schemeClr val="tx1"/>
                  </a:solidFill>
                </a:ln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S明朝E" panose="02020900000000000000" pitchFamily="18" charset="-128"/>
                <a:ea typeface="HGS明朝E" panose="02020900000000000000" pitchFamily="18" charset="-128"/>
                <a:cs typeface="Times New Roman" panose="02020603050405020304" pitchFamily="18" charset="0"/>
              </a:rPr>
              <a:t>町歩き散策ゲーム</a:t>
            </a:r>
            <a:r>
              <a:rPr lang="ja-JP" altLang="en-US" sz="2400" b="1" dirty="0">
                <a:ln>
                  <a:solidFill>
                    <a:schemeClr val="tx1"/>
                  </a:solidFill>
                </a:ln>
                <a:solidFill>
                  <a:srgbClr val="D7DFE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S明朝E" panose="02020900000000000000" pitchFamily="18" charset="-128"/>
                <a:ea typeface="HGS明朝E" panose="02020900000000000000" pitchFamily="18" charset="-128"/>
                <a:cs typeface="Times New Roman" panose="02020603050405020304" pitchFamily="18" charset="0"/>
              </a:rPr>
              <a:t>を作成</a:t>
            </a:r>
            <a:endParaRPr lang="en-US" altLang="ja-JP" sz="2400" b="1" dirty="0">
              <a:ln>
                <a:solidFill>
                  <a:schemeClr val="tx1"/>
                </a:solidFill>
              </a:ln>
              <a:solidFill>
                <a:srgbClr val="D7DFE4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GS明朝E" panose="02020900000000000000" pitchFamily="18" charset="-128"/>
              <a:ea typeface="HGS明朝E" panose="02020900000000000000" pitchFamily="18" charset="-128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ja-JP" sz="2400" b="1" dirty="0">
              <a:ln>
                <a:solidFill>
                  <a:schemeClr val="tx1"/>
                </a:solidFill>
              </a:ln>
              <a:solidFill>
                <a:srgbClr val="D7DFE4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GS明朝E" panose="02020900000000000000" pitchFamily="18" charset="-128"/>
              <a:ea typeface="HGS明朝E" panose="02020900000000000000" pitchFamily="18" charset="-128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ja-JP" altLang="en-US" sz="2400" b="1" dirty="0">
                <a:ln>
                  <a:solidFill>
                    <a:schemeClr val="tx1"/>
                  </a:solidFill>
                </a:ln>
                <a:solidFill>
                  <a:srgbClr val="D7DFE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S明朝E" panose="02020900000000000000" pitchFamily="18" charset="-128"/>
                <a:ea typeface="HGS明朝E" panose="02020900000000000000" pitchFamily="18" charset="-128"/>
                <a:cs typeface="Times New Roman" panose="02020603050405020304" pitchFamily="18" charset="0"/>
              </a:rPr>
              <a:t>古き町並みの夜を再現</a:t>
            </a:r>
            <a:endParaRPr lang="en-US" altLang="ja-JP" sz="2400" b="1" dirty="0">
              <a:ln>
                <a:solidFill>
                  <a:schemeClr val="tx1"/>
                </a:solidFill>
              </a:ln>
              <a:solidFill>
                <a:srgbClr val="D7DFE4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GS明朝E" panose="02020900000000000000" pitchFamily="18" charset="-128"/>
              <a:ea typeface="HGS明朝E" panose="02020900000000000000" pitchFamily="18" charset="-128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ja-JP" sz="2400" b="1" dirty="0">
              <a:ln>
                <a:solidFill>
                  <a:schemeClr val="tx1"/>
                </a:solidFill>
              </a:ln>
              <a:solidFill>
                <a:srgbClr val="D7DFE4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GS明朝E" panose="02020900000000000000" pitchFamily="18" charset="-128"/>
              <a:ea typeface="HGS明朝E" panose="02020900000000000000" pitchFamily="18" charset="-128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ja-JP" altLang="en-US" sz="2400" b="1" dirty="0">
                <a:ln>
                  <a:solidFill>
                    <a:schemeClr val="tx1"/>
                  </a:solidFill>
                </a:ln>
                <a:solidFill>
                  <a:srgbClr val="D7DFE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S明朝E" panose="02020900000000000000" pitchFamily="18" charset="-128"/>
                <a:ea typeface="HGS明朝E" panose="02020900000000000000" pitchFamily="18" charset="-128"/>
                <a:cs typeface="Times New Roman" panose="02020603050405020304" pitchFamily="18" charset="0"/>
              </a:rPr>
              <a:t>簡単なアスレチックも用意</a:t>
            </a:r>
            <a:endParaRPr lang="en-US" altLang="ja-JP" sz="2400" b="1" dirty="0">
              <a:ln>
                <a:solidFill>
                  <a:schemeClr val="tx1"/>
                </a:solidFill>
              </a:ln>
              <a:solidFill>
                <a:srgbClr val="D7DFE4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GS明朝E" panose="02020900000000000000" pitchFamily="18" charset="-128"/>
              <a:ea typeface="HGS明朝E" panose="02020900000000000000" pitchFamily="18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03687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4">
            <a:extLst>
              <a:ext uri="{FF2B5EF4-FFF2-40B4-BE49-F238E27FC236}">
                <a16:creationId xmlns:a16="http://schemas.microsoft.com/office/drawing/2014/main" id="{EACE9399-2662-4C3E-8DA6-75CE922EA300}"/>
              </a:ext>
            </a:extLst>
          </p:cNvPr>
          <p:cNvSpPr/>
          <p:nvPr/>
        </p:nvSpPr>
        <p:spPr>
          <a:xfrm>
            <a:off x="177361" y="1139847"/>
            <a:ext cx="11431446" cy="3508709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softEdge rad="215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1">
            <a:extLst>
              <a:ext uri="{FF2B5EF4-FFF2-40B4-BE49-F238E27FC236}">
                <a16:creationId xmlns:a16="http://schemas.microsoft.com/office/drawing/2014/main" id="{9899DAE1-9B97-42C5-BA59-6479005B761E}"/>
              </a:ext>
            </a:extLst>
          </p:cNvPr>
          <p:cNvSpPr>
            <a:spLocks/>
          </p:cNvSpPr>
          <p:nvPr/>
        </p:nvSpPr>
        <p:spPr bwMode="auto">
          <a:xfrm>
            <a:off x="6096000" y="112591"/>
            <a:ext cx="3328468" cy="3142109"/>
          </a:xfrm>
          <a:custGeom>
            <a:avLst/>
            <a:gdLst>
              <a:gd name="T0" fmla="*/ 768 w 768"/>
              <a:gd name="T1" fmla="*/ 0 h 725"/>
              <a:gd name="T2" fmla="*/ 40 w 768"/>
              <a:gd name="T3" fmla="*/ 725 h 725"/>
              <a:gd name="T4" fmla="*/ 0 w 768"/>
              <a:gd name="T5" fmla="*/ 725 h 725"/>
              <a:gd name="T6" fmla="*/ 728 w 768"/>
              <a:gd name="T7" fmla="*/ 0 h 725"/>
              <a:gd name="T8" fmla="*/ 768 w 768"/>
              <a:gd name="T9" fmla="*/ 0 h 7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68" h="725">
                <a:moveTo>
                  <a:pt x="768" y="0"/>
                </a:moveTo>
                <a:lnTo>
                  <a:pt x="40" y="725"/>
                </a:lnTo>
                <a:lnTo>
                  <a:pt x="0" y="725"/>
                </a:lnTo>
                <a:lnTo>
                  <a:pt x="728" y="0"/>
                </a:lnTo>
                <a:lnTo>
                  <a:pt x="76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Freeform 12">
            <a:extLst>
              <a:ext uri="{FF2B5EF4-FFF2-40B4-BE49-F238E27FC236}">
                <a16:creationId xmlns:a16="http://schemas.microsoft.com/office/drawing/2014/main" id="{19862A55-A93F-4470-B21A-89EC3FFC78D2}"/>
              </a:ext>
            </a:extLst>
          </p:cNvPr>
          <p:cNvSpPr>
            <a:spLocks/>
          </p:cNvSpPr>
          <p:nvPr/>
        </p:nvSpPr>
        <p:spPr bwMode="auto">
          <a:xfrm>
            <a:off x="2669666" y="4760372"/>
            <a:ext cx="2279654" cy="2097628"/>
          </a:xfrm>
          <a:custGeom>
            <a:avLst/>
            <a:gdLst>
              <a:gd name="T0" fmla="*/ 526 w 526"/>
              <a:gd name="T1" fmla="*/ 0 h 484"/>
              <a:gd name="T2" fmla="*/ 40 w 526"/>
              <a:gd name="T3" fmla="*/ 484 h 484"/>
              <a:gd name="T4" fmla="*/ 0 w 526"/>
              <a:gd name="T5" fmla="*/ 484 h 484"/>
              <a:gd name="T6" fmla="*/ 486 w 526"/>
              <a:gd name="T7" fmla="*/ 0 h 484"/>
              <a:gd name="T8" fmla="*/ 526 w 526"/>
              <a:gd name="T9" fmla="*/ 0 h 4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26" h="484">
                <a:moveTo>
                  <a:pt x="526" y="0"/>
                </a:moveTo>
                <a:lnTo>
                  <a:pt x="40" y="484"/>
                </a:lnTo>
                <a:lnTo>
                  <a:pt x="0" y="484"/>
                </a:lnTo>
                <a:lnTo>
                  <a:pt x="486" y="0"/>
                </a:lnTo>
                <a:lnTo>
                  <a:pt x="526" y="0"/>
                </a:lnTo>
                <a:close/>
              </a:path>
            </a:pathLst>
          </a:custGeom>
          <a:solidFill>
            <a:srgbClr val="34343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3" name="Freeform 12">
            <a:extLst>
              <a:ext uri="{FF2B5EF4-FFF2-40B4-BE49-F238E27FC236}">
                <a16:creationId xmlns:a16="http://schemas.microsoft.com/office/drawing/2014/main" id="{6B0246D9-D3CE-4D11-963D-37C5FB5C4B5D}"/>
              </a:ext>
            </a:extLst>
          </p:cNvPr>
          <p:cNvSpPr>
            <a:spLocks/>
          </p:cNvSpPr>
          <p:nvPr/>
        </p:nvSpPr>
        <p:spPr bwMode="auto">
          <a:xfrm>
            <a:off x="4128415" y="1139847"/>
            <a:ext cx="4873040" cy="4578305"/>
          </a:xfrm>
          <a:custGeom>
            <a:avLst/>
            <a:gdLst>
              <a:gd name="T0" fmla="*/ 526 w 526"/>
              <a:gd name="T1" fmla="*/ 0 h 484"/>
              <a:gd name="T2" fmla="*/ 40 w 526"/>
              <a:gd name="T3" fmla="*/ 484 h 484"/>
              <a:gd name="T4" fmla="*/ 0 w 526"/>
              <a:gd name="T5" fmla="*/ 484 h 484"/>
              <a:gd name="T6" fmla="*/ 486 w 526"/>
              <a:gd name="T7" fmla="*/ 0 h 484"/>
              <a:gd name="T8" fmla="*/ 526 w 526"/>
              <a:gd name="T9" fmla="*/ 0 h 4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26" h="484">
                <a:moveTo>
                  <a:pt x="526" y="0"/>
                </a:moveTo>
                <a:lnTo>
                  <a:pt x="40" y="484"/>
                </a:lnTo>
                <a:lnTo>
                  <a:pt x="0" y="484"/>
                </a:lnTo>
                <a:lnTo>
                  <a:pt x="486" y="0"/>
                </a:lnTo>
                <a:lnTo>
                  <a:pt x="526" y="0"/>
                </a:lnTo>
                <a:close/>
              </a:path>
            </a:pathLst>
          </a:custGeom>
          <a:solidFill>
            <a:srgbClr val="ED24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ACCAFBB9-AF28-4C6F-9F42-9066F40A90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858" t="15535" r="16880" b="13394"/>
          <a:stretch/>
        </p:blipFill>
        <p:spPr>
          <a:xfrm>
            <a:off x="529645" y="1608385"/>
            <a:ext cx="4126245" cy="24894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38100">
            <a:solidFill>
              <a:schemeClr val="bg1"/>
            </a:solidFill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0" name="TextBox 12">
            <a:extLst>
              <a:ext uri="{FF2B5EF4-FFF2-40B4-BE49-F238E27FC236}">
                <a16:creationId xmlns:a16="http://schemas.microsoft.com/office/drawing/2014/main" id="{7F115EA0-8154-4A5B-BDC3-718776FCF7AD}"/>
              </a:ext>
            </a:extLst>
          </p:cNvPr>
          <p:cNvSpPr txBox="1"/>
          <p:nvPr/>
        </p:nvSpPr>
        <p:spPr>
          <a:xfrm>
            <a:off x="583193" y="360206"/>
            <a:ext cx="107068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ED245C"/>
                </a:solidFill>
                <a:latin typeface="Roboto Medium" panose="02000000000000000000" pitchFamily="2" charset="0"/>
              </a:rPr>
              <a:t>3D</a:t>
            </a:r>
            <a:r>
              <a:rPr lang="ja-JP" altLang="en-US" sz="5400" b="1" dirty="0">
                <a:solidFill>
                  <a:srgbClr val="ED245C"/>
                </a:solidFill>
                <a:latin typeface="Roboto Medium" panose="02000000000000000000" pitchFamily="2" charset="0"/>
              </a:rPr>
              <a:t>音響の実装</a:t>
            </a:r>
            <a:endParaRPr lang="en-US" sz="5400" b="1" dirty="0">
              <a:solidFill>
                <a:srgbClr val="ED245C"/>
              </a:solidFill>
              <a:latin typeface="Roboto Medium" panose="02000000000000000000" pitchFamily="2" charset="0"/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BCB72D17-18F0-447A-B786-5D18794EC02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721" t="15535" r="16674" b="13639"/>
          <a:stretch/>
        </p:blipFill>
        <p:spPr>
          <a:xfrm>
            <a:off x="7001163" y="1532500"/>
            <a:ext cx="4288864" cy="256534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38100">
            <a:solidFill>
              <a:schemeClr val="bg1"/>
            </a:solidFill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矢印: 右 4">
            <a:extLst>
              <a:ext uri="{FF2B5EF4-FFF2-40B4-BE49-F238E27FC236}">
                <a16:creationId xmlns:a16="http://schemas.microsoft.com/office/drawing/2014/main" id="{5AA8334E-6476-46B2-BF62-FCE955496C8B}"/>
              </a:ext>
            </a:extLst>
          </p:cNvPr>
          <p:cNvSpPr/>
          <p:nvPr/>
        </p:nvSpPr>
        <p:spPr>
          <a:xfrm>
            <a:off x="4969652" y="2369360"/>
            <a:ext cx="1735948" cy="1269767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楕円 5">
            <a:extLst>
              <a:ext uri="{FF2B5EF4-FFF2-40B4-BE49-F238E27FC236}">
                <a16:creationId xmlns:a16="http://schemas.microsoft.com/office/drawing/2014/main" id="{1F088A24-C8F3-4557-976B-2159019B4D29}"/>
              </a:ext>
            </a:extLst>
          </p:cNvPr>
          <p:cNvSpPr/>
          <p:nvPr/>
        </p:nvSpPr>
        <p:spPr>
          <a:xfrm>
            <a:off x="1518407" y="2583809"/>
            <a:ext cx="981512" cy="142612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楕円 14">
            <a:extLst>
              <a:ext uri="{FF2B5EF4-FFF2-40B4-BE49-F238E27FC236}">
                <a16:creationId xmlns:a16="http://schemas.microsoft.com/office/drawing/2014/main" id="{B7A6171F-FA15-46F2-A87C-040A6487B780}"/>
              </a:ext>
            </a:extLst>
          </p:cNvPr>
          <p:cNvSpPr/>
          <p:nvPr/>
        </p:nvSpPr>
        <p:spPr>
          <a:xfrm>
            <a:off x="9846024" y="2492929"/>
            <a:ext cx="483607" cy="6865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26677115-91CD-42E5-974E-BFB411566C97}"/>
              </a:ext>
            </a:extLst>
          </p:cNvPr>
          <p:cNvSpPr/>
          <p:nvPr/>
        </p:nvSpPr>
        <p:spPr>
          <a:xfrm>
            <a:off x="1115439" y="4906638"/>
            <a:ext cx="295465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5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音量：大</a:t>
            </a:r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CB78B9DB-0DD5-49E4-82F1-5AD95327E12B}"/>
              </a:ext>
            </a:extLst>
          </p:cNvPr>
          <p:cNvSpPr/>
          <p:nvPr/>
        </p:nvSpPr>
        <p:spPr>
          <a:xfrm>
            <a:off x="7760235" y="4906638"/>
            <a:ext cx="295465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5400" b="1" cap="none" spc="0" dirty="0">
                <a:ln w="660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1"/>
                  </a:outerShdw>
                </a:effectLst>
              </a:rPr>
              <a:t>音量：小</a:t>
            </a:r>
          </a:p>
        </p:txBody>
      </p:sp>
    </p:spTree>
    <p:extLst>
      <p:ext uri="{BB962C8B-B14F-4D97-AF65-F5344CB8AC3E}">
        <p14:creationId xmlns:p14="http://schemas.microsoft.com/office/powerpoint/2010/main" val="22957896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>
            <a:extLst>
              <a:ext uri="{FF2B5EF4-FFF2-40B4-BE49-F238E27FC236}">
                <a16:creationId xmlns:a16="http://schemas.microsoft.com/office/drawing/2014/main" id="{9899DAE1-9B97-42C5-BA59-6479005B761E}"/>
              </a:ext>
            </a:extLst>
          </p:cNvPr>
          <p:cNvSpPr>
            <a:spLocks/>
          </p:cNvSpPr>
          <p:nvPr/>
        </p:nvSpPr>
        <p:spPr bwMode="auto">
          <a:xfrm>
            <a:off x="6096000" y="112591"/>
            <a:ext cx="3328468" cy="3142109"/>
          </a:xfrm>
          <a:custGeom>
            <a:avLst/>
            <a:gdLst>
              <a:gd name="T0" fmla="*/ 768 w 768"/>
              <a:gd name="T1" fmla="*/ 0 h 725"/>
              <a:gd name="T2" fmla="*/ 40 w 768"/>
              <a:gd name="T3" fmla="*/ 725 h 725"/>
              <a:gd name="T4" fmla="*/ 0 w 768"/>
              <a:gd name="T5" fmla="*/ 725 h 725"/>
              <a:gd name="T6" fmla="*/ 728 w 768"/>
              <a:gd name="T7" fmla="*/ 0 h 725"/>
              <a:gd name="T8" fmla="*/ 768 w 768"/>
              <a:gd name="T9" fmla="*/ 0 h 7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68" h="725">
                <a:moveTo>
                  <a:pt x="768" y="0"/>
                </a:moveTo>
                <a:lnTo>
                  <a:pt x="40" y="725"/>
                </a:lnTo>
                <a:lnTo>
                  <a:pt x="0" y="725"/>
                </a:lnTo>
                <a:lnTo>
                  <a:pt x="728" y="0"/>
                </a:lnTo>
                <a:lnTo>
                  <a:pt x="76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Freeform 12">
            <a:extLst>
              <a:ext uri="{FF2B5EF4-FFF2-40B4-BE49-F238E27FC236}">
                <a16:creationId xmlns:a16="http://schemas.microsoft.com/office/drawing/2014/main" id="{19862A55-A93F-4470-B21A-89EC3FFC78D2}"/>
              </a:ext>
            </a:extLst>
          </p:cNvPr>
          <p:cNvSpPr>
            <a:spLocks/>
          </p:cNvSpPr>
          <p:nvPr/>
        </p:nvSpPr>
        <p:spPr bwMode="auto">
          <a:xfrm>
            <a:off x="2669666" y="4760372"/>
            <a:ext cx="2279654" cy="2097628"/>
          </a:xfrm>
          <a:custGeom>
            <a:avLst/>
            <a:gdLst>
              <a:gd name="T0" fmla="*/ 526 w 526"/>
              <a:gd name="T1" fmla="*/ 0 h 484"/>
              <a:gd name="T2" fmla="*/ 40 w 526"/>
              <a:gd name="T3" fmla="*/ 484 h 484"/>
              <a:gd name="T4" fmla="*/ 0 w 526"/>
              <a:gd name="T5" fmla="*/ 484 h 484"/>
              <a:gd name="T6" fmla="*/ 486 w 526"/>
              <a:gd name="T7" fmla="*/ 0 h 484"/>
              <a:gd name="T8" fmla="*/ 526 w 526"/>
              <a:gd name="T9" fmla="*/ 0 h 4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26" h="484">
                <a:moveTo>
                  <a:pt x="526" y="0"/>
                </a:moveTo>
                <a:lnTo>
                  <a:pt x="40" y="484"/>
                </a:lnTo>
                <a:lnTo>
                  <a:pt x="0" y="484"/>
                </a:lnTo>
                <a:lnTo>
                  <a:pt x="486" y="0"/>
                </a:lnTo>
                <a:lnTo>
                  <a:pt x="526" y="0"/>
                </a:lnTo>
                <a:close/>
              </a:path>
            </a:pathLst>
          </a:custGeom>
          <a:solidFill>
            <a:srgbClr val="34343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3" name="Freeform 12">
            <a:extLst>
              <a:ext uri="{FF2B5EF4-FFF2-40B4-BE49-F238E27FC236}">
                <a16:creationId xmlns:a16="http://schemas.microsoft.com/office/drawing/2014/main" id="{6B0246D9-D3CE-4D11-963D-37C5FB5C4B5D}"/>
              </a:ext>
            </a:extLst>
          </p:cNvPr>
          <p:cNvSpPr>
            <a:spLocks/>
          </p:cNvSpPr>
          <p:nvPr/>
        </p:nvSpPr>
        <p:spPr bwMode="auto">
          <a:xfrm>
            <a:off x="4128415" y="1139847"/>
            <a:ext cx="4873040" cy="4578305"/>
          </a:xfrm>
          <a:custGeom>
            <a:avLst/>
            <a:gdLst>
              <a:gd name="T0" fmla="*/ 526 w 526"/>
              <a:gd name="T1" fmla="*/ 0 h 484"/>
              <a:gd name="T2" fmla="*/ 40 w 526"/>
              <a:gd name="T3" fmla="*/ 484 h 484"/>
              <a:gd name="T4" fmla="*/ 0 w 526"/>
              <a:gd name="T5" fmla="*/ 484 h 484"/>
              <a:gd name="T6" fmla="*/ 486 w 526"/>
              <a:gd name="T7" fmla="*/ 0 h 484"/>
              <a:gd name="T8" fmla="*/ 526 w 526"/>
              <a:gd name="T9" fmla="*/ 0 h 4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26" h="484">
                <a:moveTo>
                  <a:pt x="526" y="0"/>
                </a:moveTo>
                <a:lnTo>
                  <a:pt x="40" y="484"/>
                </a:lnTo>
                <a:lnTo>
                  <a:pt x="0" y="484"/>
                </a:lnTo>
                <a:lnTo>
                  <a:pt x="486" y="0"/>
                </a:lnTo>
                <a:lnTo>
                  <a:pt x="526" y="0"/>
                </a:lnTo>
                <a:close/>
              </a:path>
            </a:pathLst>
          </a:custGeom>
          <a:solidFill>
            <a:srgbClr val="ED24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TextBox 12">
            <a:extLst>
              <a:ext uri="{FF2B5EF4-FFF2-40B4-BE49-F238E27FC236}">
                <a16:creationId xmlns:a16="http://schemas.microsoft.com/office/drawing/2014/main" id="{7F115EA0-8154-4A5B-BDC3-718776FCF7AD}"/>
              </a:ext>
            </a:extLst>
          </p:cNvPr>
          <p:cNvSpPr txBox="1"/>
          <p:nvPr/>
        </p:nvSpPr>
        <p:spPr>
          <a:xfrm>
            <a:off x="583193" y="360206"/>
            <a:ext cx="107068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5400" b="1" dirty="0">
                <a:solidFill>
                  <a:srgbClr val="ED245C"/>
                </a:solidFill>
                <a:latin typeface="Roboto Medium" panose="02000000000000000000" pitchFamily="2" charset="0"/>
              </a:rPr>
              <a:t>オブジェクトの衝突判定</a:t>
            </a:r>
            <a:endParaRPr lang="en-US" sz="5400" b="1" dirty="0">
              <a:solidFill>
                <a:srgbClr val="ED245C"/>
              </a:solidFill>
              <a:latin typeface="Roboto Medium" panose="02000000000000000000" pitchFamily="2" charset="0"/>
            </a:endParaRPr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A361B20A-3321-4A46-B318-FD60AE4F629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rcRect l="17271" t="50000" r="54174" b="13517"/>
          <a:stretch/>
        </p:blipFill>
        <p:spPr>
          <a:xfrm>
            <a:off x="2097575" y="1348149"/>
            <a:ext cx="2942948" cy="200762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57150">
            <a:solidFill>
              <a:schemeClr val="bg1"/>
            </a:solidFill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1AFDAB14-69C5-49EA-A10E-A2D98EEB26CD}"/>
              </a:ext>
            </a:extLst>
          </p:cNvPr>
          <p:cNvSpPr txBox="1"/>
          <p:nvPr/>
        </p:nvSpPr>
        <p:spPr>
          <a:xfrm>
            <a:off x="7060275" y="3286700"/>
            <a:ext cx="452521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ja-JP" sz="2400" b="1" dirty="0">
                <a:ln>
                  <a:solidFill>
                    <a:schemeClr val="tx1"/>
                  </a:solidFill>
                </a:ln>
                <a:solidFill>
                  <a:srgbClr val="D7DFE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S明朝E" panose="02020900000000000000" pitchFamily="18" charset="-128"/>
                <a:ea typeface="HGS明朝E" panose="02020900000000000000" pitchFamily="18" charset="-128"/>
                <a:cs typeface="Times New Roman" panose="02020603050405020304" pitchFamily="18" charset="0"/>
              </a:rPr>
              <a:t>Unity</a:t>
            </a:r>
            <a:r>
              <a:rPr lang="ja-JP" altLang="en-US" sz="2400" b="1" dirty="0" err="1">
                <a:ln>
                  <a:solidFill>
                    <a:schemeClr val="tx1"/>
                  </a:solidFill>
                </a:ln>
                <a:solidFill>
                  <a:srgbClr val="D7DFE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S明朝E" panose="02020900000000000000" pitchFamily="18" charset="-128"/>
                <a:ea typeface="HGS明朝E" panose="02020900000000000000" pitchFamily="18" charset="-128"/>
                <a:cs typeface="Times New Roman" panose="02020603050405020304" pitchFamily="18" charset="0"/>
              </a:rPr>
              <a:t>には</a:t>
            </a:r>
            <a:r>
              <a:rPr lang="en-US" altLang="ja-JP" sz="2400" b="1" dirty="0">
                <a:ln>
                  <a:solidFill>
                    <a:schemeClr val="tx1"/>
                  </a:solidFill>
                </a:ln>
                <a:solidFill>
                  <a:srgbClr val="D7DFE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S明朝E" panose="02020900000000000000" pitchFamily="18" charset="-128"/>
                <a:ea typeface="HGS明朝E" panose="02020900000000000000" pitchFamily="18" charset="-128"/>
                <a:cs typeface="Times New Roman" panose="02020603050405020304" pitchFamily="18" charset="0"/>
              </a:rPr>
              <a:t>2</a:t>
            </a:r>
            <a:r>
              <a:rPr lang="ja-JP" altLang="en-US" sz="2400" b="1" dirty="0">
                <a:ln>
                  <a:solidFill>
                    <a:schemeClr val="tx1"/>
                  </a:solidFill>
                </a:ln>
                <a:solidFill>
                  <a:srgbClr val="D7DFE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S明朝E" panose="02020900000000000000" pitchFamily="18" charset="-128"/>
                <a:ea typeface="HGS明朝E" panose="02020900000000000000" pitchFamily="18" charset="-128"/>
                <a:cs typeface="Times New Roman" panose="02020603050405020304" pitchFamily="18" charset="0"/>
              </a:rPr>
              <a:t>つ以上のオブジェクトが衝突したときに呼ばれる</a:t>
            </a:r>
            <a:r>
              <a:rPr lang="ja-JP" altLang="en-US" sz="2400" b="1" dirty="0">
                <a:ln>
                  <a:solidFill>
                    <a:schemeClr val="tx1"/>
                  </a:solidFill>
                </a:ln>
                <a:solidFill>
                  <a:schemeClr val="accent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S明朝E" panose="02020900000000000000" pitchFamily="18" charset="-128"/>
                <a:ea typeface="HGS明朝E" panose="02020900000000000000" pitchFamily="18" charset="-128"/>
                <a:cs typeface="Times New Roman" panose="02020603050405020304" pitchFamily="18" charset="0"/>
              </a:rPr>
              <a:t>メソッド</a:t>
            </a:r>
            <a:r>
              <a:rPr lang="ja-JP" altLang="en-US" sz="2400" b="1" dirty="0">
                <a:ln>
                  <a:solidFill>
                    <a:schemeClr val="tx1"/>
                  </a:solidFill>
                </a:ln>
                <a:solidFill>
                  <a:srgbClr val="D7DFE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S明朝E" panose="02020900000000000000" pitchFamily="18" charset="-128"/>
                <a:ea typeface="HGS明朝E" panose="02020900000000000000" pitchFamily="18" charset="-128"/>
                <a:cs typeface="Times New Roman" panose="02020603050405020304" pitchFamily="18" charset="0"/>
              </a:rPr>
              <a:t>が用意されている</a:t>
            </a:r>
            <a:endParaRPr lang="en-US" altLang="ja-JP" sz="2400" b="1" dirty="0">
              <a:ln>
                <a:solidFill>
                  <a:schemeClr val="tx1"/>
                </a:solidFill>
              </a:ln>
              <a:solidFill>
                <a:srgbClr val="D7DFE4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GS明朝E" panose="02020900000000000000" pitchFamily="18" charset="-128"/>
              <a:ea typeface="HGS明朝E" panose="02020900000000000000" pitchFamily="18" charset="-128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ja-JP" sz="2400" b="1" dirty="0">
              <a:ln>
                <a:solidFill>
                  <a:schemeClr val="tx1"/>
                </a:solidFill>
              </a:ln>
              <a:solidFill>
                <a:srgbClr val="D7DFE4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GS明朝E" panose="02020900000000000000" pitchFamily="18" charset="-128"/>
              <a:ea typeface="HGS明朝E" panose="02020900000000000000" pitchFamily="18" charset="-128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ja-JP" sz="2400" b="1" dirty="0">
                <a:ln>
                  <a:solidFill>
                    <a:schemeClr val="tx1"/>
                  </a:solidFill>
                </a:ln>
                <a:solidFill>
                  <a:srgbClr val="D7DFE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S明朝E" panose="02020900000000000000" pitchFamily="18" charset="-128"/>
                <a:ea typeface="HGS明朝E" panose="02020900000000000000" pitchFamily="18" charset="-128"/>
                <a:cs typeface="Times New Roman" panose="02020603050405020304" pitchFamily="18" charset="0"/>
              </a:rPr>
              <a:t>if</a:t>
            </a:r>
            <a:r>
              <a:rPr lang="ja-JP" altLang="en-US" sz="2400" b="1" dirty="0">
                <a:ln>
                  <a:solidFill>
                    <a:schemeClr val="tx1"/>
                  </a:solidFill>
                </a:ln>
                <a:solidFill>
                  <a:srgbClr val="D7DFE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S明朝E" panose="02020900000000000000" pitchFamily="18" charset="-128"/>
                <a:ea typeface="HGS明朝E" panose="02020900000000000000" pitchFamily="18" charset="-128"/>
                <a:cs typeface="Times New Roman" panose="02020603050405020304" pitchFamily="18" charset="0"/>
              </a:rPr>
              <a:t>文などで簡単に</a:t>
            </a:r>
            <a:r>
              <a:rPr lang="ja-JP" altLang="en-US" sz="2400" b="1" dirty="0">
                <a:ln>
                  <a:solidFill>
                    <a:schemeClr val="tx1"/>
                  </a:solidFill>
                </a:ln>
                <a:solidFill>
                  <a:schemeClr val="accent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S明朝E" panose="02020900000000000000" pitchFamily="18" charset="-128"/>
                <a:ea typeface="HGS明朝E" panose="02020900000000000000" pitchFamily="18" charset="-128"/>
                <a:cs typeface="Times New Roman" panose="02020603050405020304" pitchFamily="18" charset="0"/>
              </a:rPr>
              <a:t>「もし他のオブジェクトと衝突したら～」</a:t>
            </a:r>
            <a:r>
              <a:rPr lang="ja-JP" altLang="en-US" sz="2400" b="1" dirty="0">
                <a:ln>
                  <a:solidFill>
                    <a:schemeClr val="tx1"/>
                  </a:solidFill>
                </a:ln>
                <a:solidFill>
                  <a:srgbClr val="D7DFE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S明朝E" panose="02020900000000000000" pitchFamily="18" charset="-128"/>
                <a:ea typeface="HGS明朝E" panose="02020900000000000000" pitchFamily="18" charset="-128"/>
                <a:cs typeface="Times New Roman" panose="02020603050405020304" pitchFamily="18" charset="0"/>
              </a:rPr>
              <a:t>というイベントが実装できる</a:t>
            </a:r>
            <a:endParaRPr lang="en-US" altLang="ja-JP" sz="2400" b="1" dirty="0">
              <a:ln>
                <a:solidFill>
                  <a:schemeClr val="tx1"/>
                </a:solidFill>
              </a:ln>
              <a:solidFill>
                <a:srgbClr val="D7DFE4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GS明朝E" panose="02020900000000000000" pitchFamily="18" charset="-128"/>
              <a:ea typeface="HGS明朝E" panose="020209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2D46C97C-4532-4270-BA7C-C061F1780F30}"/>
              </a:ext>
            </a:extLst>
          </p:cNvPr>
          <p:cNvSpPr txBox="1"/>
          <p:nvPr/>
        </p:nvSpPr>
        <p:spPr>
          <a:xfrm>
            <a:off x="424109" y="3708434"/>
            <a:ext cx="631474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 b="1" dirty="0">
                <a:ln>
                  <a:solidFill>
                    <a:schemeClr val="tx1"/>
                  </a:solidFill>
                </a:ln>
                <a:solidFill>
                  <a:srgbClr val="00B0F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S明朝E" panose="02020900000000000000" pitchFamily="18" charset="-128"/>
                <a:ea typeface="HGS明朝E" panose="02020900000000000000" pitchFamily="18" charset="-128"/>
                <a:cs typeface="Times New Roman" panose="02020603050405020304" pitchFamily="18" charset="0"/>
              </a:rPr>
              <a:t>void</a:t>
            </a:r>
            <a:r>
              <a:rPr lang="en-US" altLang="ja-JP" sz="2400" b="1" dirty="0">
                <a:ln>
                  <a:solidFill>
                    <a:schemeClr val="tx1"/>
                  </a:solidFill>
                </a:ln>
                <a:solidFill>
                  <a:srgbClr val="D7DFE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S明朝E" panose="02020900000000000000" pitchFamily="18" charset="-128"/>
                <a:ea typeface="HGS明朝E" panose="020209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altLang="ja-JP" sz="2400" b="1" dirty="0" err="1">
                <a:ln>
                  <a:solidFill>
                    <a:schemeClr val="tx1"/>
                  </a:solidFill>
                </a:ln>
                <a:solidFill>
                  <a:srgbClr val="D7DFE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S明朝E" panose="02020900000000000000" pitchFamily="18" charset="-128"/>
                <a:ea typeface="HGS明朝E" panose="02020900000000000000" pitchFamily="18" charset="-128"/>
                <a:cs typeface="Times New Roman" panose="02020603050405020304" pitchFamily="18" charset="0"/>
              </a:rPr>
              <a:t>OnCollisionEnter</a:t>
            </a:r>
            <a:r>
              <a:rPr lang="en-US" altLang="ja-JP" sz="2400" b="1" dirty="0">
                <a:ln>
                  <a:solidFill>
                    <a:schemeClr val="tx1"/>
                  </a:solidFill>
                </a:ln>
                <a:solidFill>
                  <a:srgbClr val="D7DFE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S明朝E" panose="02020900000000000000" pitchFamily="18" charset="-128"/>
                <a:ea typeface="HGS明朝E" panose="02020900000000000000" pitchFamily="18" charset="-128"/>
                <a:cs typeface="Times New Roman" panose="02020603050405020304" pitchFamily="18" charset="0"/>
              </a:rPr>
              <a:t>(</a:t>
            </a:r>
            <a:r>
              <a:rPr lang="en-US" altLang="ja-JP" sz="2400" b="1" dirty="0">
                <a:ln>
                  <a:solidFill>
                    <a:schemeClr val="tx1"/>
                  </a:solidFill>
                </a:ln>
                <a:solidFill>
                  <a:srgbClr val="92D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S明朝E" panose="02020900000000000000" pitchFamily="18" charset="-128"/>
                <a:ea typeface="HGS明朝E" panose="02020900000000000000" pitchFamily="18" charset="-128"/>
                <a:cs typeface="Times New Roman" panose="02020603050405020304" pitchFamily="18" charset="0"/>
              </a:rPr>
              <a:t>Collision</a:t>
            </a:r>
            <a:r>
              <a:rPr lang="en-US" altLang="ja-JP" sz="2400" b="1" dirty="0">
                <a:ln>
                  <a:solidFill>
                    <a:schemeClr val="tx1"/>
                  </a:solidFill>
                </a:ln>
                <a:solidFill>
                  <a:srgbClr val="D7DFE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S明朝E" panose="02020900000000000000" pitchFamily="18" charset="-128"/>
                <a:ea typeface="HGS明朝E" panose="020209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altLang="ja-JP" sz="2400" b="1" dirty="0">
                <a:ln>
                  <a:solidFill>
                    <a:schemeClr val="tx1"/>
                  </a:solidFill>
                </a:ln>
                <a:solidFill>
                  <a:schemeClr val="accent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S明朝E" panose="02020900000000000000" pitchFamily="18" charset="-128"/>
                <a:ea typeface="HGS明朝E" panose="02020900000000000000" pitchFamily="18" charset="-128"/>
                <a:cs typeface="Times New Roman" panose="02020603050405020304" pitchFamily="18" charset="0"/>
              </a:rPr>
              <a:t>collision</a:t>
            </a:r>
            <a:r>
              <a:rPr lang="en-US" altLang="ja-JP" sz="2400" b="1" dirty="0">
                <a:ln>
                  <a:solidFill>
                    <a:schemeClr val="tx1"/>
                  </a:solidFill>
                </a:ln>
                <a:solidFill>
                  <a:srgbClr val="D7DFE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S明朝E" panose="02020900000000000000" pitchFamily="18" charset="-128"/>
                <a:ea typeface="HGS明朝E" panose="02020900000000000000" pitchFamily="18" charset="-128"/>
                <a:cs typeface="Times New Roman" panose="02020603050405020304" pitchFamily="18" charset="0"/>
              </a:rPr>
              <a:t>)</a:t>
            </a:r>
          </a:p>
          <a:p>
            <a:r>
              <a:rPr lang="en-US" altLang="ja-JP" sz="2400" b="1" dirty="0">
                <a:ln>
                  <a:solidFill>
                    <a:schemeClr val="tx1"/>
                  </a:solidFill>
                </a:ln>
                <a:solidFill>
                  <a:srgbClr val="D7DFE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S明朝E" panose="02020900000000000000" pitchFamily="18" charset="-128"/>
                <a:ea typeface="HGS明朝E" panose="02020900000000000000" pitchFamily="18" charset="-128"/>
                <a:cs typeface="Times New Roman" panose="02020603050405020304" pitchFamily="18" charset="0"/>
              </a:rPr>
              <a:t>{</a:t>
            </a:r>
          </a:p>
          <a:p>
            <a:endParaRPr lang="en-US" altLang="ja-JP" sz="2400" b="1" dirty="0">
              <a:ln>
                <a:solidFill>
                  <a:schemeClr val="tx1"/>
                </a:solidFill>
              </a:ln>
              <a:solidFill>
                <a:srgbClr val="D7DFE4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GS明朝E" panose="02020900000000000000" pitchFamily="18" charset="-128"/>
              <a:ea typeface="HGS明朝E" panose="02020900000000000000" pitchFamily="18" charset="-128"/>
              <a:cs typeface="Times New Roman" panose="02020603050405020304" pitchFamily="18" charset="0"/>
            </a:endParaRPr>
          </a:p>
          <a:p>
            <a:r>
              <a:rPr lang="en-US" altLang="ja-JP" sz="2400" b="1" dirty="0">
                <a:ln>
                  <a:solidFill>
                    <a:schemeClr val="tx1"/>
                  </a:solidFill>
                </a:ln>
                <a:solidFill>
                  <a:srgbClr val="D7DFE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S明朝E" panose="02020900000000000000" pitchFamily="18" charset="-128"/>
                <a:ea typeface="HGS明朝E" panose="02020900000000000000" pitchFamily="18" charset="-128"/>
                <a:cs typeface="Times New Roman" panose="02020603050405020304" pitchFamily="18" charset="0"/>
              </a:rPr>
              <a:t>}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ja-JP" sz="2400" b="1" dirty="0">
              <a:ln>
                <a:solidFill>
                  <a:schemeClr val="tx1"/>
                </a:solidFill>
              </a:ln>
              <a:solidFill>
                <a:srgbClr val="D7DFE4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GS明朝E" panose="02020900000000000000" pitchFamily="18" charset="-128"/>
              <a:ea typeface="HGS明朝E" panose="020209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1" name="吹き出し: 四角形 10">
            <a:extLst>
              <a:ext uri="{FF2B5EF4-FFF2-40B4-BE49-F238E27FC236}">
                <a16:creationId xmlns:a16="http://schemas.microsoft.com/office/drawing/2014/main" id="{544F283D-30AE-47C8-B591-018046EBB20B}"/>
              </a:ext>
            </a:extLst>
          </p:cNvPr>
          <p:cNvSpPr/>
          <p:nvPr/>
        </p:nvSpPr>
        <p:spPr>
          <a:xfrm>
            <a:off x="1532850" y="4969358"/>
            <a:ext cx="3970328" cy="1364330"/>
          </a:xfrm>
          <a:prstGeom prst="wedgeRectCallout">
            <a:avLst>
              <a:gd name="adj1" fmla="val 44690"/>
              <a:gd name="adj2" fmla="val -101880"/>
            </a:avLst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400" b="1" dirty="0">
                <a:ln>
                  <a:solidFill>
                    <a:schemeClr val="tx1"/>
                  </a:solidFill>
                </a:ln>
                <a:solidFill>
                  <a:srgbClr val="D7DFE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S明朝E" panose="02020900000000000000" pitchFamily="18" charset="-128"/>
                <a:ea typeface="HGS明朝E" panose="02020900000000000000" pitchFamily="18" charset="-128"/>
                <a:cs typeface="Times New Roman" panose="02020603050405020304" pitchFamily="18" charset="0"/>
              </a:rPr>
              <a:t>引数に衝突したオブジェクトの情報が格納されている</a:t>
            </a: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CD237C19-1FEE-4A2A-A2D1-C22EDBE9FDA8}"/>
              </a:ext>
            </a:extLst>
          </p:cNvPr>
          <p:cNvSpPr/>
          <p:nvPr/>
        </p:nvSpPr>
        <p:spPr>
          <a:xfrm>
            <a:off x="4739780" y="3783435"/>
            <a:ext cx="1356219" cy="361401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265068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CA2972E3-4AA6-4B30-9D54-E5DFB341CAB2}"/>
              </a:ext>
            </a:extLst>
          </p:cNvPr>
          <p:cNvSpPr/>
          <p:nvPr/>
        </p:nvSpPr>
        <p:spPr>
          <a:xfrm>
            <a:off x="2909872" y="2644170"/>
            <a:ext cx="6372257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96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デモプレイ</a:t>
            </a:r>
          </a:p>
        </p:txBody>
      </p:sp>
    </p:spTree>
    <p:extLst>
      <p:ext uri="{BB962C8B-B14F-4D97-AF65-F5344CB8AC3E}">
        <p14:creationId xmlns:p14="http://schemas.microsoft.com/office/powerpoint/2010/main" val="26037690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>
            <a:extLst>
              <a:ext uri="{FF2B5EF4-FFF2-40B4-BE49-F238E27FC236}">
                <a16:creationId xmlns:a16="http://schemas.microsoft.com/office/drawing/2014/main" id="{9899DAE1-9B97-42C5-BA59-6479005B761E}"/>
              </a:ext>
            </a:extLst>
          </p:cNvPr>
          <p:cNvSpPr>
            <a:spLocks/>
          </p:cNvSpPr>
          <p:nvPr/>
        </p:nvSpPr>
        <p:spPr bwMode="auto">
          <a:xfrm>
            <a:off x="6096000" y="112591"/>
            <a:ext cx="3328468" cy="3142109"/>
          </a:xfrm>
          <a:custGeom>
            <a:avLst/>
            <a:gdLst>
              <a:gd name="T0" fmla="*/ 768 w 768"/>
              <a:gd name="T1" fmla="*/ 0 h 725"/>
              <a:gd name="T2" fmla="*/ 40 w 768"/>
              <a:gd name="T3" fmla="*/ 725 h 725"/>
              <a:gd name="T4" fmla="*/ 0 w 768"/>
              <a:gd name="T5" fmla="*/ 725 h 725"/>
              <a:gd name="T6" fmla="*/ 728 w 768"/>
              <a:gd name="T7" fmla="*/ 0 h 725"/>
              <a:gd name="T8" fmla="*/ 768 w 768"/>
              <a:gd name="T9" fmla="*/ 0 h 7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68" h="725">
                <a:moveTo>
                  <a:pt x="768" y="0"/>
                </a:moveTo>
                <a:lnTo>
                  <a:pt x="40" y="725"/>
                </a:lnTo>
                <a:lnTo>
                  <a:pt x="0" y="725"/>
                </a:lnTo>
                <a:lnTo>
                  <a:pt x="728" y="0"/>
                </a:lnTo>
                <a:lnTo>
                  <a:pt x="76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Freeform 12">
            <a:extLst>
              <a:ext uri="{FF2B5EF4-FFF2-40B4-BE49-F238E27FC236}">
                <a16:creationId xmlns:a16="http://schemas.microsoft.com/office/drawing/2014/main" id="{19862A55-A93F-4470-B21A-89EC3FFC78D2}"/>
              </a:ext>
            </a:extLst>
          </p:cNvPr>
          <p:cNvSpPr>
            <a:spLocks/>
          </p:cNvSpPr>
          <p:nvPr/>
        </p:nvSpPr>
        <p:spPr bwMode="auto">
          <a:xfrm>
            <a:off x="2669666" y="4760372"/>
            <a:ext cx="2279654" cy="2097628"/>
          </a:xfrm>
          <a:custGeom>
            <a:avLst/>
            <a:gdLst>
              <a:gd name="T0" fmla="*/ 526 w 526"/>
              <a:gd name="T1" fmla="*/ 0 h 484"/>
              <a:gd name="T2" fmla="*/ 40 w 526"/>
              <a:gd name="T3" fmla="*/ 484 h 484"/>
              <a:gd name="T4" fmla="*/ 0 w 526"/>
              <a:gd name="T5" fmla="*/ 484 h 484"/>
              <a:gd name="T6" fmla="*/ 486 w 526"/>
              <a:gd name="T7" fmla="*/ 0 h 484"/>
              <a:gd name="T8" fmla="*/ 526 w 526"/>
              <a:gd name="T9" fmla="*/ 0 h 4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26" h="484">
                <a:moveTo>
                  <a:pt x="526" y="0"/>
                </a:moveTo>
                <a:lnTo>
                  <a:pt x="40" y="484"/>
                </a:lnTo>
                <a:lnTo>
                  <a:pt x="0" y="484"/>
                </a:lnTo>
                <a:lnTo>
                  <a:pt x="486" y="0"/>
                </a:lnTo>
                <a:lnTo>
                  <a:pt x="526" y="0"/>
                </a:lnTo>
                <a:close/>
              </a:path>
            </a:pathLst>
          </a:custGeom>
          <a:solidFill>
            <a:srgbClr val="34343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3" name="Freeform 12">
            <a:extLst>
              <a:ext uri="{FF2B5EF4-FFF2-40B4-BE49-F238E27FC236}">
                <a16:creationId xmlns:a16="http://schemas.microsoft.com/office/drawing/2014/main" id="{6B0246D9-D3CE-4D11-963D-37C5FB5C4B5D}"/>
              </a:ext>
            </a:extLst>
          </p:cNvPr>
          <p:cNvSpPr>
            <a:spLocks/>
          </p:cNvSpPr>
          <p:nvPr/>
        </p:nvSpPr>
        <p:spPr bwMode="auto">
          <a:xfrm>
            <a:off x="4128415" y="1139847"/>
            <a:ext cx="4873040" cy="4578305"/>
          </a:xfrm>
          <a:custGeom>
            <a:avLst/>
            <a:gdLst>
              <a:gd name="T0" fmla="*/ 526 w 526"/>
              <a:gd name="T1" fmla="*/ 0 h 484"/>
              <a:gd name="T2" fmla="*/ 40 w 526"/>
              <a:gd name="T3" fmla="*/ 484 h 484"/>
              <a:gd name="T4" fmla="*/ 0 w 526"/>
              <a:gd name="T5" fmla="*/ 484 h 484"/>
              <a:gd name="T6" fmla="*/ 486 w 526"/>
              <a:gd name="T7" fmla="*/ 0 h 484"/>
              <a:gd name="T8" fmla="*/ 526 w 526"/>
              <a:gd name="T9" fmla="*/ 0 h 4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26" h="484">
                <a:moveTo>
                  <a:pt x="526" y="0"/>
                </a:moveTo>
                <a:lnTo>
                  <a:pt x="40" y="484"/>
                </a:lnTo>
                <a:lnTo>
                  <a:pt x="0" y="484"/>
                </a:lnTo>
                <a:lnTo>
                  <a:pt x="486" y="0"/>
                </a:lnTo>
                <a:lnTo>
                  <a:pt x="526" y="0"/>
                </a:lnTo>
                <a:close/>
              </a:path>
            </a:pathLst>
          </a:custGeom>
          <a:solidFill>
            <a:srgbClr val="ED24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TextBox 12">
            <a:extLst>
              <a:ext uri="{FF2B5EF4-FFF2-40B4-BE49-F238E27FC236}">
                <a16:creationId xmlns:a16="http://schemas.microsoft.com/office/drawing/2014/main" id="{7F115EA0-8154-4A5B-BDC3-718776FCF7AD}"/>
              </a:ext>
            </a:extLst>
          </p:cNvPr>
          <p:cNvSpPr txBox="1"/>
          <p:nvPr/>
        </p:nvSpPr>
        <p:spPr>
          <a:xfrm>
            <a:off x="583193" y="360206"/>
            <a:ext cx="107068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5400" b="1" dirty="0">
                <a:solidFill>
                  <a:srgbClr val="ED245C"/>
                </a:solidFill>
                <a:latin typeface="Roboto Medium" panose="02000000000000000000" pitchFamily="2" charset="0"/>
              </a:rPr>
              <a:t>柔軟なエンジンな</a:t>
            </a:r>
            <a:r>
              <a:rPr lang="en-US" altLang="ja-JP" sz="5400" b="1" dirty="0">
                <a:solidFill>
                  <a:srgbClr val="ED245C"/>
                </a:solidFill>
                <a:latin typeface="Roboto Medium" panose="02000000000000000000" pitchFamily="2" charset="0"/>
              </a:rPr>
              <a:t>Unity</a:t>
            </a:r>
            <a:endParaRPr lang="en-US" sz="5400" b="1" dirty="0">
              <a:solidFill>
                <a:srgbClr val="ED245C"/>
              </a:solidFill>
              <a:latin typeface="Roboto Medium" panose="02000000000000000000" pitchFamily="2" charset="0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1AFDAB14-69C5-49EA-A10E-A2D98EEB26CD}"/>
              </a:ext>
            </a:extLst>
          </p:cNvPr>
          <p:cNvSpPr txBox="1"/>
          <p:nvPr/>
        </p:nvSpPr>
        <p:spPr>
          <a:xfrm>
            <a:off x="463689" y="1429648"/>
            <a:ext cx="4862504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ja-JP" altLang="en-US" sz="2800" b="1" dirty="0">
                <a:ln>
                  <a:solidFill>
                    <a:schemeClr val="tx1"/>
                  </a:solidFill>
                </a:ln>
                <a:solidFill>
                  <a:schemeClr val="accent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S明朝E" panose="02020900000000000000" pitchFamily="18" charset="-128"/>
                <a:ea typeface="HGS明朝E" panose="02020900000000000000" pitchFamily="18" charset="-128"/>
                <a:cs typeface="Times New Roman" panose="02020603050405020304" pitchFamily="18" charset="0"/>
              </a:rPr>
              <a:t>ペイントツール感覚</a:t>
            </a:r>
            <a:r>
              <a:rPr lang="ja-JP" altLang="en-US" sz="2800" b="1" dirty="0">
                <a:ln>
                  <a:solidFill>
                    <a:schemeClr val="tx1"/>
                  </a:solidFill>
                </a:ln>
                <a:solidFill>
                  <a:srgbClr val="D7DFE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S明朝E" panose="02020900000000000000" pitchFamily="18" charset="-128"/>
                <a:ea typeface="HGS明朝E" panose="02020900000000000000" pitchFamily="18" charset="-128"/>
                <a:cs typeface="Times New Roman" panose="02020603050405020304" pitchFamily="18" charset="0"/>
              </a:rPr>
              <a:t>で大地創造ができる</a:t>
            </a:r>
            <a:endParaRPr lang="en-US" altLang="ja-JP" sz="2800" b="1" dirty="0">
              <a:ln>
                <a:solidFill>
                  <a:schemeClr val="tx1"/>
                </a:solidFill>
              </a:ln>
              <a:solidFill>
                <a:srgbClr val="D7DFE4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GS明朝E" panose="02020900000000000000" pitchFamily="18" charset="-128"/>
              <a:ea typeface="HGS明朝E" panose="02020900000000000000" pitchFamily="18" charset="-128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ja-JP" sz="2800" b="1" dirty="0">
              <a:ln>
                <a:solidFill>
                  <a:schemeClr val="tx1"/>
                </a:solidFill>
              </a:ln>
              <a:solidFill>
                <a:srgbClr val="D7DFE4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GS明朝E" panose="02020900000000000000" pitchFamily="18" charset="-128"/>
              <a:ea typeface="HGS明朝E" panose="02020900000000000000" pitchFamily="18" charset="-128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ja-JP" altLang="en-US" sz="2800" b="1" dirty="0">
                <a:ln>
                  <a:solidFill>
                    <a:schemeClr val="tx1"/>
                  </a:solidFill>
                </a:ln>
                <a:solidFill>
                  <a:schemeClr val="accent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S明朝E" panose="02020900000000000000" pitchFamily="18" charset="-128"/>
                <a:ea typeface="HGS明朝E" panose="02020900000000000000" pitchFamily="18" charset="-128"/>
                <a:cs typeface="Times New Roman" panose="02020603050405020304" pitchFamily="18" charset="0"/>
              </a:rPr>
              <a:t>物理計算</a:t>
            </a:r>
            <a:r>
              <a:rPr lang="ja-JP" altLang="en-US" sz="2800" b="1" dirty="0">
                <a:ln>
                  <a:solidFill>
                    <a:schemeClr val="tx1"/>
                  </a:solidFill>
                </a:ln>
                <a:solidFill>
                  <a:srgbClr val="D7DFE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S明朝E" panose="02020900000000000000" pitchFamily="18" charset="-128"/>
                <a:ea typeface="HGS明朝E" panose="02020900000000000000" pitchFamily="18" charset="-128"/>
                <a:cs typeface="Times New Roman" panose="02020603050405020304" pitchFamily="18" charset="0"/>
              </a:rPr>
              <a:t>は全部</a:t>
            </a:r>
            <a:r>
              <a:rPr lang="en-US" altLang="ja-JP" sz="2800" b="1" dirty="0">
                <a:ln>
                  <a:solidFill>
                    <a:schemeClr val="tx1"/>
                  </a:solidFill>
                </a:ln>
                <a:solidFill>
                  <a:srgbClr val="D7DFE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S明朝E" panose="02020900000000000000" pitchFamily="18" charset="-128"/>
                <a:ea typeface="HGS明朝E" panose="02020900000000000000" pitchFamily="18" charset="-128"/>
                <a:cs typeface="Times New Roman" panose="02020603050405020304" pitchFamily="18" charset="0"/>
              </a:rPr>
              <a:t>Unity</a:t>
            </a:r>
            <a:r>
              <a:rPr lang="ja-JP" altLang="en-US" sz="2800" b="1" dirty="0">
                <a:ln>
                  <a:solidFill>
                    <a:schemeClr val="tx1"/>
                  </a:solidFill>
                </a:ln>
                <a:solidFill>
                  <a:srgbClr val="D7DFE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S明朝E" panose="02020900000000000000" pitchFamily="18" charset="-128"/>
                <a:ea typeface="HGS明朝E" panose="02020900000000000000" pitchFamily="18" charset="-128"/>
                <a:cs typeface="Times New Roman" panose="02020603050405020304" pitchFamily="18" charset="0"/>
              </a:rPr>
              <a:t>が肩代わり</a:t>
            </a:r>
            <a:endParaRPr lang="en-US" altLang="ja-JP" sz="2800" b="1" dirty="0">
              <a:ln>
                <a:solidFill>
                  <a:schemeClr val="tx1"/>
                </a:solidFill>
              </a:ln>
              <a:solidFill>
                <a:srgbClr val="D7DFE4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GS明朝E" panose="02020900000000000000" pitchFamily="18" charset="-128"/>
              <a:ea typeface="HGS明朝E" panose="02020900000000000000" pitchFamily="18" charset="-128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ja-JP" sz="2800" b="1" dirty="0">
              <a:ln>
                <a:solidFill>
                  <a:schemeClr val="tx1"/>
                </a:solidFill>
              </a:ln>
              <a:solidFill>
                <a:srgbClr val="D7DFE4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GS明朝E" panose="02020900000000000000" pitchFamily="18" charset="-128"/>
              <a:ea typeface="HGS明朝E" panose="02020900000000000000" pitchFamily="18" charset="-128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ja-JP" altLang="en-US" sz="2800" b="1" dirty="0">
                <a:ln>
                  <a:solidFill>
                    <a:schemeClr val="tx1"/>
                  </a:solidFill>
                </a:ln>
                <a:solidFill>
                  <a:srgbClr val="D7DFE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S明朝E" panose="02020900000000000000" pitchFamily="18" charset="-128"/>
                <a:ea typeface="HGS明朝E" panose="02020900000000000000" pitchFamily="18" charset="-128"/>
                <a:cs typeface="Times New Roman" panose="02020603050405020304" pitchFamily="18" charset="0"/>
              </a:rPr>
              <a:t>高品質なアセットが充実</a:t>
            </a:r>
            <a:endParaRPr lang="en-US" altLang="ja-JP" sz="2800" b="1" dirty="0">
              <a:ln>
                <a:solidFill>
                  <a:schemeClr val="tx1"/>
                </a:solidFill>
              </a:ln>
              <a:solidFill>
                <a:srgbClr val="D7DFE4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GS明朝E" panose="02020900000000000000" pitchFamily="18" charset="-128"/>
              <a:ea typeface="HGS明朝E" panose="02020900000000000000" pitchFamily="18" charset="-128"/>
              <a:cs typeface="Times New Roman" panose="02020603050405020304" pitchFamily="18" charset="0"/>
            </a:endParaRP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05A39FDD-218D-406F-BD06-8C1512C56A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159" r="25275" b="6145"/>
          <a:stretch/>
        </p:blipFill>
        <p:spPr>
          <a:xfrm>
            <a:off x="5749206" y="1429771"/>
            <a:ext cx="5653564" cy="38172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reflection blurRad="6350" stA="52000" endA="300" endPos="35000" dir="5400000" sy="-100000" algn="bl" rotWithShape="0"/>
          </a:effectLst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808E27D8-12DC-4411-A2BD-CCFB720A8EE8}"/>
              </a:ext>
            </a:extLst>
          </p:cNvPr>
          <p:cNvSpPr/>
          <p:nvPr/>
        </p:nvSpPr>
        <p:spPr>
          <a:xfrm>
            <a:off x="463689" y="5718152"/>
            <a:ext cx="11264622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48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特別な知識ナシで高品質な物が作れる！</a:t>
            </a:r>
          </a:p>
        </p:txBody>
      </p:sp>
    </p:spTree>
    <p:extLst>
      <p:ext uri="{BB962C8B-B14F-4D97-AF65-F5344CB8AC3E}">
        <p14:creationId xmlns:p14="http://schemas.microsoft.com/office/powerpoint/2010/main" val="41713603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1">
            <a:extLst>
              <a:ext uri="{FF2B5EF4-FFF2-40B4-BE49-F238E27FC236}">
                <a16:creationId xmlns:a16="http://schemas.microsoft.com/office/drawing/2014/main" id="{B4932858-8C0B-4F08-84CA-C4D58F1BCCFB}"/>
              </a:ext>
            </a:extLst>
          </p:cNvPr>
          <p:cNvSpPr/>
          <p:nvPr/>
        </p:nvSpPr>
        <p:spPr>
          <a:xfrm>
            <a:off x="1152566" y="1151934"/>
            <a:ext cx="9886868" cy="4554133"/>
          </a:xfrm>
          <a:prstGeom prst="rect">
            <a:avLst/>
          </a:prstGeom>
          <a:solidFill>
            <a:schemeClr val="bg1"/>
          </a:solidFill>
          <a:ln w="76200">
            <a:solidFill>
              <a:srgbClr val="ED24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16">
            <a:extLst>
              <a:ext uri="{FF2B5EF4-FFF2-40B4-BE49-F238E27FC236}">
                <a16:creationId xmlns:a16="http://schemas.microsoft.com/office/drawing/2014/main" id="{2FEACECD-D63A-430E-ABB9-6EBD586B40B6}"/>
              </a:ext>
            </a:extLst>
          </p:cNvPr>
          <p:cNvSpPr txBox="1"/>
          <p:nvPr/>
        </p:nvSpPr>
        <p:spPr>
          <a:xfrm>
            <a:off x="1801091" y="2151727"/>
            <a:ext cx="858981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8000" b="1" dirty="0">
                <a:solidFill>
                  <a:srgbClr val="ED245C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御清聴ありがとうございました</a:t>
            </a:r>
            <a:endParaRPr lang="en-US" sz="8000" b="1" dirty="0">
              <a:solidFill>
                <a:srgbClr val="ED245C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90615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CA5065B3-9490-425B-B581-27AF81C7C9F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1" t="10163" r="16598" b="1219"/>
          <a:stretch/>
        </p:blipFill>
        <p:spPr>
          <a:xfrm>
            <a:off x="3490570" y="628650"/>
            <a:ext cx="8701431" cy="6229350"/>
          </a:xfrm>
        </p:spPr>
      </p:pic>
      <p:sp>
        <p:nvSpPr>
          <p:cNvPr id="8" name="Freeform 11">
            <a:extLst>
              <a:ext uri="{FF2B5EF4-FFF2-40B4-BE49-F238E27FC236}">
                <a16:creationId xmlns:a16="http://schemas.microsoft.com/office/drawing/2014/main" id="{AD5E79A3-8B59-47E4-9390-6F7D96A5E67A}"/>
              </a:ext>
            </a:extLst>
          </p:cNvPr>
          <p:cNvSpPr>
            <a:spLocks/>
          </p:cNvSpPr>
          <p:nvPr/>
        </p:nvSpPr>
        <p:spPr bwMode="auto">
          <a:xfrm>
            <a:off x="6096000" y="112591"/>
            <a:ext cx="3328468" cy="3142109"/>
          </a:xfrm>
          <a:custGeom>
            <a:avLst/>
            <a:gdLst>
              <a:gd name="T0" fmla="*/ 768 w 768"/>
              <a:gd name="T1" fmla="*/ 0 h 725"/>
              <a:gd name="T2" fmla="*/ 40 w 768"/>
              <a:gd name="T3" fmla="*/ 725 h 725"/>
              <a:gd name="T4" fmla="*/ 0 w 768"/>
              <a:gd name="T5" fmla="*/ 725 h 725"/>
              <a:gd name="T6" fmla="*/ 728 w 768"/>
              <a:gd name="T7" fmla="*/ 0 h 725"/>
              <a:gd name="T8" fmla="*/ 768 w 768"/>
              <a:gd name="T9" fmla="*/ 0 h 7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68" h="725">
                <a:moveTo>
                  <a:pt x="768" y="0"/>
                </a:moveTo>
                <a:lnTo>
                  <a:pt x="40" y="725"/>
                </a:lnTo>
                <a:lnTo>
                  <a:pt x="0" y="725"/>
                </a:lnTo>
                <a:lnTo>
                  <a:pt x="728" y="0"/>
                </a:lnTo>
                <a:lnTo>
                  <a:pt x="76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Freeform 12">
            <a:extLst>
              <a:ext uri="{FF2B5EF4-FFF2-40B4-BE49-F238E27FC236}">
                <a16:creationId xmlns:a16="http://schemas.microsoft.com/office/drawing/2014/main" id="{DA1B1A3C-E445-495D-8928-10560B81F761}"/>
              </a:ext>
            </a:extLst>
          </p:cNvPr>
          <p:cNvSpPr>
            <a:spLocks/>
          </p:cNvSpPr>
          <p:nvPr/>
        </p:nvSpPr>
        <p:spPr bwMode="auto">
          <a:xfrm>
            <a:off x="2669666" y="4760372"/>
            <a:ext cx="2279654" cy="2097628"/>
          </a:xfrm>
          <a:custGeom>
            <a:avLst/>
            <a:gdLst>
              <a:gd name="T0" fmla="*/ 526 w 526"/>
              <a:gd name="T1" fmla="*/ 0 h 484"/>
              <a:gd name="T2" fmla="*/ 40 w 526"/>
              <a:gd name="T3" fmla="*/ 484 h 484"/>
              <a:gd name="T4" fmla="*/ 0 w 526"/>
              <a:gd name="T5" fmla="*/ 484 h 484"/>
              <a:gd name="T6" fmla="*/ 486 w 526"/>
              <a:gd name="T7" fmla="*/ 0 h 484"/>
              <a:gd name="T8" fmla="*/ 526 w 526"/>
              <a:gd name="T9" fmla="*/ 0 h 4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26" h="484">
                <a:moveTo>
                  <a:pt x="526" y="0"/>
                </a:moveTo>
                <a:lnTo>
                  <a:pt x="40" y="484"/>
                </a:lnTo>
                <a:lnTo>
                  <a:pt x="0" y="484"/>
                </a:lnTo>
                <a:lnTo>
                  <a:pt x="486" y="0"/>
                </a:lnTo>
                <a:lnTo>
                  <a:pt x="526" y="0"/>
                </a:lnTo>
                <a:close/>
              </a:path>
            </a:pathLst>
          </a:custGeom>
          <a:solidFill>
            <a:srgbClr val="34343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0" name="Freeform 15">
            <a:extLst>
              <a:ext uri="{FF2B5EF4-FFF2-40B4-BE49-F238E27FC236}">
                <a16:creationId xmlns:a16="http://schemas.microsoft.com/office/drawing/2014/main" id="{0092CC59-468A-4E49-A402-05B76E3EE14E}"/>
              </a:ext>
            </a:extLst>
          </p:cNvPr>
          <p:cNvSpPr>
            <a:spLocks/>
          </p:cNvSpPr>
          <p:nvPr/>
        </p:nvSpPr>
        <p:spPr bwMode="auto">
          <a:xfrm>
            <a:off x="6564935" y="765780"/>
            <a:ext cx="3631844" cy="3142109"/>
          </a:xfrm>
          <a:custGeom>
            <a:avLst/>
            <a:gdLst>
              <a:gd name="T0" fmla="*/ 838 w 838"/>
              <a:gd name="T1" fmla="*/ 0 h 725"/>
              <a:gd name="T2" fmla="*/ 802 w 838"/>
              <a:gd name="T3" fmla="*/ 36 h 725"/>
              <a:gd name="T4" fmla="*/ 281 w 838"/>
              <a:gd name="T5" fmla="*/ 555 h 725"/>
              <a:gd name="T6" fmla="*/ 110 w 838"/>
              <a:gd name="T7" fmla="*/ 725 h 725"/>
              <a:gd name="T8" fmla="*/ 0 w 838"/>
              <a:gd name="T9" fmla="*/ 725 h 725"/>
              <a:gd name="T10" fmla="*/ 728 w 838"/>
              <a:gd name="T11" fmla="*/ 0 h 725"/>
              <a:gd name="T12" fmla="*/ 838 w 838"/>
              <a:gd name="T13" fmla="*/ 0 h 7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38" h="725">
                <a:moveTo>
                  <a:pt x="838" y="0"/>
                </a:moveTo>
                <a:lnTo>
                  <a:pt x="802" y="36"/>
                </a:lnTo>
                <a:lnTo>
                  <a:pt x="281" y="555"/>
                </a:lnTo>
                <a:lnTo>
                  <a:pt x="110" y="725"/>
                </a:lnTo>
                <a:lnTo>
                  <a:pt x="0" y="725"/>
                </a:lnTo>
                <a:lnTo>
                  <a:pt x="728" y="0"/>
                </a:lnTo>
                <a:lnTo>
                  <a:pt x="838" y="0"/>
                </a:lnTo>
                <a:close/>
              </a:path>
            </a:pathLst>
          </a:custGeom>
          <a:solidFill>
            <a:srgbClr val="34343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reeform 12">
            <a:extLst>
              <a:ext uri="{FF2B5EF4-FFF2-40B4-BE49-F238E27FC236}">
                <a16:creationId xmlns:a16="http://schemas.microsoft.com/office/drawing/2014/main" id="{C8C914F2-8188-4C4B-BCA3-3ECF5E0D258C}"/>
              </a:ext>
            </a:extLst>
          </p:cNvPr>
          <p:cNvSpPr>
            <a:spLocks/>
          </p:cNvSpPr>
          <p:nvPr/>
        </p:nvSpPr>
        <p:spPr bwMode="auto">
          <a:xfrm>
            <a:off x="4128415" y="1139847"/>
            <a:ext cx="4873040" cy="4578305"/>
          </a:xfrm>
          <a:custGeom>
            <a:avLst/>
            <a:gdLst>
              <a:gd name="T0" fmla="*/ 526 w 526"/>
              <a:gd name="T1" fmla="*/ 0 h 484"/>
              <a:gd name="T2" fmla="*/ 40 w 526"/>
              <a:gd name="T3" fmla="*/ 484 h 484"/>
              <a:gd name="T4" fmla="*/ 0 w 526"/>
              <a:gd name="T5" fmla="*/ 484 h 484"/>
              <a:gd name="T6" fmla="*/ 486 w 526"/>
              <a:gd name="T7" fmla="*/ 0 h 484"/>
              <a:gd name="T8" fmla="*/ 526 w 526"/>
              <a:gd name="T9" fmla="*/ 0 h 4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26" h="484">
                <a:moveTo>
                  <a:pt x="526" y="0"/>
                </a:moveTo>
                <a:lnTo>
                  <a:pt x="40" y="484"/>
                </a:lnTo>
                <a:lnTo>
                  <a:pt x="0" y="484"/>
                </a:lnTo>
                <a:lnTo>
                  <a:pt x="486" y="0"/>
                </a:lnTo>
                <a:lnTo>
                  <a:pt x="526" y="0"/>
                </a:lnTo>
                <a:close/>
              </a:path>
            </a:pathLst>
          </a:custGeom>
          <a:solidFill>
            <a:srgbClr val="ED24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13">
            <a:extLst>
              <a:ext uri="{FF2B5EF4-FFF2-40B4-BE49-F238E27FC236}">
                <a16:creationId xmlns:a16="http://schemas.microsoft.com/office/drawing/2014/main" id="{2AE15A77-EE45-4867-8D30-45CA2CED6F63}"/>
              </a:ext>
            </a:extLst>
          </p:cNvPr>
          <p:cNvSpPr>
            <a:spLocks/>
          </p:cNvSpPr>
          <p:nvPr/>
        </p:nvSpPr>
        <p:spPr bwMode="auto">
          <a:xfrm>
            <a:off x="5159138" y="4238131"/>
            <a:ext cx="1222172" cy="1044481"/>
          </a:xfrm>
          <a:custGeom>
            <a:avLst/>
            <a:gdLst>
              <a:gd name="T0" fmla="*/ 282 w 282"/>
              <a:gd name="T1" fmla="*/ 0 h 241"/>
              <a:gd name="T2" fmla="*/ 40 w 282"/>
              <a:gd name="T3" fmla="*/ 241 h 241"/>
              <a:gd name="T4" fmla="*/ 0 w 282"/>
              <a:gd name="T5" fmla="*/ 241 h 241"/>
              <a:gd name="T6" fmla="*/ 242 w 282"/>
              <a:gd name="T7" fmla="*/ 0 h 241"/>
              <a:gd name="T8" fmla="*/ 282 w 282"/>
              <a:gd name="T9" fmla="*/ 0 h 2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82" h="241">
                <a:moveTo>
                  <a:pt x="282" y="0"/>
                </a:moveTo>
                <a:lnTo>
                  <a:pt x="40" y="241"/>
                </a:lnTo>
                <a:lnTo>
                  <a:pt x="0" y="241"/>
                </a:lnTo>
                <a:lnTo>
                  <a:pt x="242" y="0"/>
                </a:lnTo>
                <a:lnTo>
                  <a:pt x="282" y="0"/>
                </a:lnTo>
                <a:close/>
              </a:path>
            </a:pathLst>
          </a:custGeom>
          <a:solidFill>
            <a:srgbClr val="ED24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F280E0B-F078-4B0A-A2B9-5BA25BAB09AC}"/>
              </a:ext>
            </a:extLst>
          </p:cNvPr>
          <p:cNvSpPr txBox="1"/>
          <p:nvPr/>
        </p:nvSpPr>
        <p:spPr>
          <a:xfrm>
            <a:off x="1708872" y="636959"/>
            <a:ext cx="511915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8000" b="1" dirty="0">
                <a:solidFill>
                  <a:srgbClr val="ED245C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花札</a:t>
            </a:r>
            <a:endParaRPr lang="en-US" sz="8000" b="1" dirty="0">
              <a:solidFill>
                <a:srgbClr val="ED245C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049DA33-50D9-44AA-B80C-6717A2E9A463}"/>
              </a:ext>
            </a:extLst>
          </p:cNvPr>
          <p:cNvSpPr txBox="1"/>
          <p:nvPr/>
        </p:nvSpPr>
        <p:spPr>
          <a:xfrm>
            <a:off x="345874" y="2298140"/>
            <a:ext cx="52255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作ろうと思ったきっかけ</a:t>
            </a:r>
            <a:endParaRPr lang="en-US" sz="32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F2B57D2-4AE5-487F-B72F-97630492E611}"/>
              </a:ext>
            </a:extLst>
          </p:cNvPr>
          <p:cNvSpPr/>
          <p:nvPr/>
        </p:nvSpPr>
        <p:spPr>
          <a:xfrm>
            <a:off x="345873" y="3268894"/>
            <a:ext cx="5962132" cy="3214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07000"/>
              </a:lnSpc>
              <a:spcAft>
                <a:spcPts val="800"/>
              </a:spcAft>
              <a:buSzPct val="120000"/>
              <a:buFont typeface="Arial" panose="020B0604020202020204" pitchFamily="34" charset="0"/>
              <a:buChar char="•"/>
            </a:pPr>
            <a:r>
              <a:rPr lang="en-US" altLang="ja-JP" sz="2800" b="1" dirty="0">
                <a:ln>
                  <a:solidFill>
                    <a:schemeClr val="tx1"/>
                  </a:solidFill>
                </a:ln>
                <a:solidFill>
                  <a:srgbClr val="D7DFE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正楷書体-PRO" panose="03000600000000000000" pitchFamily="66" charset="-128"/>
                <a:ea typeface="HG正楷書体-PRO" panose="03000600000000000000" pitchFamily="66" charset="-128"/>
                <a:cs typeface="Times New Roman" panose="02020603050405020304" pitchFamily="18" charset="0"/>
              </a:rPr>
              <a:t>U22</a:t>
            </a:r>
            <a:r>
              <a:rPr lang="ja-JP" altLang="en-US" sz="2800" b="1" dirty="0">
                <a:ln>
                  <a:solidFill>
                    <a:schemeClr val="tx1"/>
                  </a:solidFill>
                </a:ln>
                <a:solidFill>
                  <a:srgbClr val="D7DFE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正楷書体-PRO" panose="03000600000000000000" pitchFamily="66" charset="-128"/>
                <a:ea typeface="HG正楷書体-PRO" panose="03000600000000000000" pitchFamily="66" charset="-128"/>
                <a:cs typeface="Times New Roman" panose="02020603050405020304" pitchFamily="18" charset="0"/>
              </a:rPr>
              <a:t>プログラミングコンテストにおいて</a:t>
            </a:r>
            <a:r>
              <a:rPr lang="en-US" altLang="ja-JP" sz="2800" b="1" dirty="0">
                <a:ln>
                  <a:solidFill>
                    <a:schemeClr val="tx1"/>
                  </a:solidFill>
                </a:ln>
                <a:solidFill>
                  <a:srgbClr val="D7DFE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正楷書体-PRO" panose="03000600000000000000" pitchFamily="66" charset="-128"/>
                <a:ea typeface="HG正楷書体-PRO" panose="03000600000000000000" pitchFamily="66" charset="-128"/>
                <a:cs typeface="Times New Roman" panose="02020603050405020304" pitchFamily="18" charset="0"/>
              </a:rPr>
              <a:t>Unity</a:t>
            </a:r>
            <a:r>
              <a:rPr lang="ja-JP" altLang="en-US" sz="2800" b="1" dirty="0">
                <a:ln>
                  <a:solidFill>
                    <a:schemeClr val="tx1"/>
                  </a:solidFill>
                </a:ln>
                <a:solidFill>
                  <a:srgbClr val="D7DFE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正楷書体-PRO" panose="03000600000000000000" pitchFamily="66" charset="-128"/>
                <a:ea typeface="HG正楷書体-PRO" panose="03000600000000000000" pitchFamily="66" charset="-128"/>
                <a:cs typeface="Times New Roman" panose="02020603050405020304" pitchFamily="18" charset="0"/>
              </a:rPr>
              <a:t>に興味を持つ</a:t>
            </a:r>
            <a:endParaRPr lang="en-US" altLang="ja-JP" sz="2800" b="1" dirty="0">
              <a:ln>
                <a:solidFill>
                  <a:schemeClr val="tx1"/>
                </a:solidFill>
              </a:ln>
              <a:solidFill>
                <a:srgbClr val="D7DFE4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G正楷書体-PRO" panose="03000600000000000000" pitchFamily="66" charset="-128"/>
              <a:ea typeface="HG正楷書体-PRO" panose="03000600000000000000" pitchFamily="66" charset="-128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SzPct val="120000"/>
              <a:buFont typeface="Arial" panose="020B0604020202020204" pitchFamily="34" charset="0"/>
              <a:buChar char="•"/>
            </a:pPr>
            <a:endParaRPr lang="en-US" altLang="ja-JP" sz="2800" b="1" dirty="0">
              <a:ln>
                <a:solidFill>
                  <a:schemeClr val="tx1"/>
                </a:solidFill>
              </a:ln>
              <a:solidFill>
                <a:srgbClr val="D7DFE4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G正楷書体-PRO" panose="03000600000000000000" pitchFamily="66" charset="-128"/>
              <a:ea typeface="HG正楷書体-PRO" panose="03000600000000000000" pitchFamily="66" charset="-128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SzPct val="120000"/>
              <a:buFont typeface="Arial" panose="020B0604020202020204" pitchFamily="34" charset="0"/>
              <a:buChar char="•"/>
            </a:pPr>
            <a:r>
              <a:rPr lang="ja-JP" altLang="en-US" sz="2800" b="1" dirty="0">
                <a:ln>
                  <a:solidFill>
                    <a:schemeClr val="tx1"/>
                  </a:solidFill>
                </a:ln>
                <a:solidFill>
                  <a:srgbClr val="D7DFE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正楷書体-PRO" panose="03000600000000000000" pitchFamily="66" charset="-128"/>
                <a:ea typeface="HG正楷書体-PRO" panose="03000600000000000000" pitchFamily="66" charset="-128"/>
                <a:cs typeface="Times New Roman" panose="02020603050405020304" pitchFamily="18" charset="0"/>
              </a:rPr>
              <a:t>自分のアルゴリズム力を鍛えたい</a:t>
            </a:r>
            <a:endParaRPr lang="en-US" altLang="ja-JP" sz="2800" b="1" dirty="0">
              <a:ln>
                <a:solidFill>
                  <a:schemeClr val="tx1"/>
                </a:solidFill>
              </a:ln>
              <a:solidFill>
                <a:srgbClr val="D7DFE4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G正楷書体-PRO" panose="03000600000000000000" pitchFamily="66" charset="-128"/>
              <a:ea typeface="HG正楷書体-PRO" panose="03000600000000000000" pitchFamily="66" charset="-128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SzPct val="120000"/>
              <a:buFont typeface="Arial" panose="020B0604020202020204" pitchFamily="34" charset="0"/>
              <a:buChar char="•"/>
            </a:pPr>
            <a:endParaRPr lang="en-US" altLang="ja-JP" sz="2800" b="1" dirty="0">
              <a:ln>
                <a:solidFill>
                  <a:schemeClr val="tx1"/>
                </a:solidFill>
              </a:ln>
              <a:solidFill>
                <a:srgbClr val="D7DFE4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G正楷書体-PRO" panose="03000600000000000000" pitchFamily="66" charset="-128"/>
              <a:ea typeface="HG正楷書体-PRO" panose="03000600000000000000" pitchFamily="66" charset="-128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SzPct val="120000"/>
              <a:buFont typeface="Arial" panose="020B0604020202020204" pitchFamily="34" charset="0"/>
              <a:buChar char="•"/>
            </a:pPr>
            <a:r>
              <a:rPr lang="ja-JP" altLang="en-US" sz="2800" b="1" dirty="0">
                <a:ln>
                  <a:solidFill>
                    <a:schemeClr val="tx1"/>
                  </a:solidFill>
                </a:ln>
                <a:solidFill>
                  <a:srgbClr val="D7DFE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正楷書体-PRO" panose="03000600000000000000" pitchFamily="66" charset="-128"/>
                <a:ea typeface="HG正楷書体-PRO" panose="03000600000000000000" pitchFamily="66" charset="-128"/>
                <a:cs typeface="Times New Roman" panose="02020603050405020304" pitchFamily="18" charset="0"/>
              </a:rPr>
              <a:t>自分で一つプログラムを作りたい</a:t>
            </a:r>
            <a:endParaRPr lang="en-US" altLang="ja-JP" sz="2800" b="1" dirty="0">
              <a:ln>
                <a:solidFill>
                  <a:schemeClr val="tx1"/>
                </a:solidFill>
              </a:ln>
              <a:solidFill>
                <a:srgbClr val="D7DFE4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G正楷書体-PRO" panose="03000600000000000000" pitchFamily="66" charset="-128"/>
              <a:ea typeface="HG正楷書体-PRO" panose="03000600000000000000" pitchFamily="66" charset="-128"/>
              <a:cs typeface="Times New Roman" panose="02020603050405020304" pitchFamily="18" charset="0"/>
            </a:endParaRPr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A1D10159-86C6-4AD9-8F77-8A932B6873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7066" y="615483"/>
            <a:ext cx="6094637" cy="1919810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F15E4718-B03C-4580-B343-4EE229AF3B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1018" y="3563701"/>
            <a:ext cx="4862728" cy="284241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2018775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6">
            <a:extLst>
              <a:ext uri="{FF2B5EF4-FFF2-40B4-BE49-F238E27FC236}">
                <a16:creationId xmlns:a16="http://schemas.microsoft.com/office/drawing/2014/main" id="{FF70CE16-8EC6-476F-8ACB-5FA7188A052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81" t="10163" r="16598" b="1219"/>
          <a:stretch/>
        </p:blipFill>
        <p:spPr>
          <a:xfrm>
            <a:off x="3490570" y="628650"/>
            <a:ext cx="8701431" cy="6229350"/>
          </a:xfrm>
          <a:custGeom>
            <a:avLst/>
            <a:gdLst>
              <a:gd name="connsiteX0" fmla="*/ 6255126 w 8701431"/>
              <a:gd name="connsiteY0" fmla="*/ 0 h 6229350"/>
              <a:gd name="connsiteX1" fmla="*/ 8701431 w 8701431"/>
              <a:gd name="connsiteY1" fmla="*/ 0 h 6229350"/>
              <a:gd name="connsiteX2" fmla="*/ 8701431 w 8701431"/>
              <a:gd name="connsiteY2" fmla="*/ 6229350 h 6229350"/>
              <a:gd name="connsiteX3" fmla="*/ 0 w 8701431"/>
              <a:gd name="connsiteY3" fmla="*/ 6229350 h 6229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701431" h="6229350">
                <a:moveTo>
                  <a:pt x="6255126" y="0"/>
                </a:moveTo>
                <a:lnTo>
                  <a:pt x="8701431" y="0"/>
                </a:lnTo>
                <a:lnTo>
                  <a:pt x="8701431" y="6229350"/>
                </a:lnTo>
                <a:lnTo>
                  <a:pt x="0" y="6229350"/>
                </a:lnTo>
                <a:close/>
              </a:path>
            </a:pathLst>
          </a:custGeom>
        </p:spPr>
      </p:pic>
      <p:sp>
        <p:nvSpPr>
          <p:cNvPr id="5" name="Freeform 11">
            <a:extLst>
              <a:ext uri="{FF2B5EF4-FFF2-40B4-BE49-F238E27FC236}">
                <a16:creationId xmlns:a16="http://schemas.microsoft.com/office/drawing/2014/main" id="{A17B24EC-9477-49C8-A88A-E7B9FF8ED8FB}"/>
              </a:ext>
            </a:extLst>
          </p:cNvPr>
          <p:cNvSpPr>
            <a:spLocks/>
          </p:cNvSpPr>
          <p:nvPr/>
        </p:nvSpPr>
        <p:spPr bwMode="auto">
          <a:xfrm>
            <a:off x="6096000" y="112591"/>
            <a:ext cx="3328468" cy="3142109"/>
          </a:xfrm>
          <a:custGeom>
            <a:avLst/>
            <a:gdLst>
              <a:gd name="T0" fmla="*/ 768 w 768"/>
              <a:gd name="T1" fmla="*/ 0 h 725"/>
              <a:gd name="T2" fmla="*/ 40 w 768"/>
              <a:gd name="T3" fmla="*/ 725 h 725"/>
              <a:gd name="T4" fmla="*/ 0 w 768"/>
              <a:gd name="T5" fmla="*/ 725 h 725"/>
              <a:gd name="T6" fmla="*/ 728 w 768"/>
              <a:gd name="T7" fmla="*/ 0 h 725"/>
              <a:gd name="T8" fmla="*/ 768 w 768"/>
              <a:gd name="T9" fmla="*/ 0 h 7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68" h="725">
                <a:moveTo>
                  <a:pt x="768" y="0"/>
                </a:moveTo>
                <a:lnTo>
                  <a:pt x="40" y="725"/>
                </a:lnTo>
                <a:lnTo>
                  <a:pt x="0" y="725"/>
                </a:lnTo>
                <a:lnTo>
                  <a:pt x="728" y="0"/>
                </a:lnTo>
                <a:lnTo>
                  <a:pt x="76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Freeform 12">
            <a:extLst>
              <a:ext uri="{FF2B5EF4-FFF2-40B4-BE49-F238E27FC236}">
                <a16:creationId xmlns:a16="http://schemas.microsoft.com/office/drawing/2014/main" id="{C0DB1E2A-E802-416F-9E43-4F854C32650E}"/>
              </a:ext>
            </a:extLst>
          </p:cNvPr>
          <p:cNvSpPr>
            <a:spLocks/>
          </p:cNvSpPr>
          <p:nvPr/>
        </p:nvSpPr>
        <p:spPr bwMode="auto">
          <a:xfrm>
            <a:off x="2669666" y="4760372"/>
            <a:ext cx="2279654" cy="2097628"/>
          </a:xfrm>
          <a:custGeom>
            <a:avLst/>
            <a:gdLst>
              <a:gd name="T0" fmla="*/ 526 w 526"/>
              <a:gd name="T1" fmla="*/ 0 h 484"/>
              <a:gd name="T2" fmla="*/ 40 w 526"/>
              <a:gd name="T3" fmla="*/ 484 h 484"/>
              <a:gd name="T4" fmla="*/ 0 w 526"/>
              <a:gd name="T5" fmla="*/ 484 h 484"/>
              <a:gd name="T6" fmla="*/ 486 w 526"/>
              <a:gd name="T7" fmla="*/ 0 h 484"/>
              <a:gd name="T8" fmla="*/ 526 w 526"/>
              <a:gd name="T9" fmla="*/ 0 h 4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26" h="484">
                <a:moveTo>
                  <a:pt x="526" y="0"/>
                </a:moveTo>
                <a:lnTo>
                  <a:pt x="40" y="484"/>
                </a:lnTo>
                <a:lnTo>
                  <a:pt x="0" y="484"/>
                </a:lnTo>
                <a:lnTo>
                  <a:pt x="486" y="0"/>
                </a:lnTo>
                <a:lnTo>
                  <a:pt x="526" y="0"/>
                </a:lnTo>
                <a:close/>
              </a:path>
            </a:pathLst>
          </a:custGeom>
          <a:solidFill>
            <a:srgbClr val="34343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7" name="Freeform 12">
            <a:extLst>
              <a:ext uri="{FF2B5EF4-FFF2-40B4-BE49-F238E27FC236}">
                <a16:creationId xmlns:a16="http://schemas.microsoft.com/office/drawing/2014/main" id="{7520349F-3D6E-4E4B-951B-D1E477A76EC7}"/>
              </a:ext>
            </a:extLst>
          </p:cNvPr>
          <p:cNvSpPr>
            <a:spLocks/>
          </p:cNvSpPr>
          <p:nvPr/>
        </p:nvSpPr>
        <p:spPr bwMode="auto">
          <a:xfrm>
            <a:off x="4128415" y="1139847"/>
            <a:ext cx="4873040" cy="4578305"/>
          </a:xfrm>
          <a:custGeom>
            <a:avLst/>
            <a:gdLst>
              <a:gd name="T0" fmla="*/ 526 w 526"/>
              <a:gd name="T1" fmla="*/ 0 h 484"/>
              <a:gd name="T2" fmla="*/ 40 w 526"/>
              <a:gd name="T3" fmla="*/ 484 h 484"/>
              <a:gd name="T4" fmla="*/ 0 w 526"/>
              <a:gd name="T5" fmla="*/ 484 h 484"/>
              <a:gd name="T6" fmla="*/ 486 w 526"/>
              <a:gd name="T7" fmla="*/ 0 h 484"/>
              <a:gd name="T8" fmla="*/ 526 w 526"/>
              <a:gd name="T9" fmla="*/ 0 h 4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26" h="484">
                <a:moveTo>
                  <a:pt x="526" y="0"/>
                </a:moveTo>
                <a:lnTo>
                  <a:pt x="40" y="484"/>
                </a:lnTo>
                <a:lnTo>
                  <a:pt x="0" y="484"/>
                </a:lnTo>
                <a:lnTo>
                  <a:pt x="486" y="0"/>
                </a:lnTo>
                <a:lnTo>
                  <a:pt x="526" y="0"/>
                </a:lnTo>
                <a:close/>
              </a:path>
            </a:pathLst>
          </a:custGeom>
          <a:solidFill>
            <a:srgbClr val="ED24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12">
            <a:extLst>
              <a:ext uri="{FF2B5EF4-FFF2-40B4-BE49-F238E27FC236}">
                <a16:creationId xmlns:a16="http://schemas.microsoft.com/office/drawing/2014/main" id="{9895B43F-99BC-4CC4-8C01-FE26E0D93A40}"/>
              </a:ext>
            </a:extLst>
          </p:cNvPr>
          <p:cNvSpPr txBox="1"/>
          <p:nvPr/>
        </p:nvSpPr>
        <p:spPr>
          <a:xfrm>
            <a:off x="583193" y="360206"/>
            <a:ext cx="1070683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8000" b="1" dirty="0">
                <a:solidFill>
                  <a:srgbClr val="ED245C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花札とは？</a:t>
            </a:r>
            <a:endParaRPr lang="en-US" sz="8000" b="1" dirty="0">
              <a:solidFill>
                <a:schemeClr val="accent2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09C75C65-65EC-46FC-B7C5-A09B2006BB3C}"/>
              </a:ext>
            </a:extLst>
          </p:cNvPr>
          <p:cNvSpPr txBox="1"/>
          <p:nvPr/>
        </p:nvSpPr>
        <p:spPr>
          <a:xfrm>
            <a:off x="623587" y="2194163"/>
            <a:ext cx="8800881" cy="24554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ja-JP" altLang="en-US" sz="3600" b="1" dirty="0">
                <a:ln>
                  <a:solidFill>
                    <a:schemeClr val="tx1"/>
                  </a:solidFill>
                </a:ln>
                <a:solidFill>
                  <a:srgbClr val="D7DFE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正楷書体-PRO" panose="03000600000000000000" pitchFamily="66" charset="-128"/>
                <a:ea typeface="HG正楷書体-PRO" panose="03000600000000000000" pitchFamily="66" charset="-128"/>
                <a:cs typeface="Times New Roman" panose="02020603050405020304" pitchFamily="18" charset="0"/>
              </a:rPr>
              <a:t>原作は</a:t>
            </a:r>
            <a:r>
              <a:rPr lang="ja-JP" altLang="en-US" sz="3600" b="1" dirty="0">
                <a:ln>
                  <a:solidFill>
                    <a:schemeClr val="tx1"/>
                  </a:solidFill>
                </a:ln>
                <a:solidFill>
                  <a:schemeClr val="accent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正楷書体-PRO" panose="03000600000000000000" pitchFamily="66" charset="-128"/>
                <a:ea typeface="HG正楷書体-PRO" panose="03000600000000000000" pitchFamily="66" charset="-128"/>
                <a:cs typeface="Times New Roman" panose="02020603050405020304" pitchFamily="18" charset="0"/>
              </a:rPr>
              <a:t>任天堂</a:t>
            </a:r>
            <a:endParaRPr lang="en-US" altLang="ja-JP" sz="3600" b="1" dirty="0">
              <a:ln>
                <a:solidFill>
                  <a:schemeClr val="tx1"/>
                </a:solidFill>
              </a:ln>
              <a:solidFill>
                <a:schemeClr val="accent4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G正楷書体-PRO" panose="03000600000000000000" pitchFamily="66" charset="-128"/>
              <a:ea typeface="HG正楷書体-PRO" panose="03000600000000000000" pitchFamily="66" charset="-128"/>
              <a:cs typeface="Times New Roman" panose="02020603050405020304" pitchFamily="18" charset="0"/>
            </a:endParaRP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ja-JP" altLang="en-US" sz="3600" b="1" dirty="0">
                <a:ln>
                  <a:solidFill>
                    <a:schemeClr val="tx1"/>
                  </a:solidFill>
                </a:ln>
                <a:solidFill>
                  <a:srgbClr val="D7DFE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正楷書体-PRO" panose="03000600000000000000" pitchFamily="66" charset="-128"/>
                <a:ea typeface="HG正楷書体-PRO" panose="03000600000000000000" pitchFamily="66" charset="-128"/>
                <a:cs typeface="Times New Roman" panose="02020603050405020304" pitchFamily="18" charset="0"/>
              </a:rPr>
              <a:t>同じような絵柄の札を集めて</a:t>
            </a:r>
            <a:r>
              <a:rPr lang="ja-JP" altLang="en-US" sz="3600" b="1" dirty="0">
                <a:ln>
                  <a:solidFill>
                    <a:schemeClr val="tx1"/>
                  </a:solidFill>
                </a:ln>
                <a:solidFill>
                  <a:schemeClr val="accent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正楷書体-PRO" panose="03000600000000000000" pitchFamily="66" charset="-128"/>
                <a:ea typeface="HG正楷書体-PRO" panose="03000600000000000000" pitchFamily="66" charset="-128"/>
                <a:cs typeface="Times New Roman" panose="02020603050405020304" pitchFamily="18" charset="0"/>
              </a:rPr>
              <a:t>役を作る</a:t>
            </a:r>
            <a:endParaRPr lang="en-US" altLang="ja-JP" sz="3600" b="1" dirty="0">
              <a:ln>
                <a:solidFill>
                  <a:schemeClr val="tx1"/>
                </a:solidFill>
              </a:ln>
              <a:solidFill>
                <a:schemeClr val="accent4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G正楷書体-PRO" panose="03000600000000000000" pitchFamily="66" charset="-128"/>
              <a:ea typeface="HG正楷書体-PRO" panose="03000600000000000000" pitchFamily="66" charset="-128"/>
              <a:cs typeface="Times New Roman" panose="02020603050405020304" pitchFamily="18" charset="0"/>
            </a:endParaRP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ja-JP" altLang="en-US" sz="3600" b="1" dirty="0">
                <a:ln>
                  <a:solidFill>
                    <a:schemeClr val="tx1"/>
                  </a:solidFill>
                </a:ln>
                <a:solidFill>
                  <a:srgbClr val="D7DFE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正楷書体-PRO" panose="03000600000000000000" pitchFamily="66" charset="-128"/>
                <a:ea typeface="HG正楷書体-PRO" panose="03000600000000000000" pitchFamily="66" charset="-128"/>
                <a:cs typeface="Times New Roman" panose="02020603050405020304" pitchFamily="18" charset="0"/>
              </a:rPr>
              <a:t>最終的に</a:t>
            </a:r>
            <a:r>
              <a:rPr lang="ja-JP" altLang="en-US" sz="3600" b="1" dirty="0">
                <a:ln>
                  <a:solidFill>
                    <a:schemeClr val="tx1"/>
                  </a:solidFill>
                </a:ln>
                <a:solidFill>
                  <a:schemeClr val="accent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正楷書体-PRO" panose="03000600000000000000" pitchFamily="66" charset="-128"/>
                <a:ea typeface="HG正楷書体-PRO" panose="03000600000000000000" pitchFamily="66" charset="-128"/>
                <a:cs typeface="Times New Roman" panose="02020603050405020304" pitchFamily="18" charset="0"/>
              </a:rPr>
              <a:t>得点の多い方が勝ち</a:t>
            </a:r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D8D603A2-B4DA-4A1C-BCD7-47EABD95F3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4149" y="4290651"/>
            <a:ext cx="1184718" cy="190075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0E54C408-05D2-4719-AAA9-57FE526DD3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1626" y="3523176"/>
            <a:ext cx="771129" cy="123719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7" name="図 16" descr="建物 が含まれている画像&#10;&#10;自動的に生成された説明">
            <a:extLst>
              <a:ext uri="{FF2B5EF4-FFF2-40B4-BE49-F238E27FC236}">
                <a16:creationId xmlns:a16="http://schemas.microsoft.com/office/drawing/2014/main" id="{94E580F3-752B-484A-8FA1-49D5177CBD5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1625" y="5378969"/>
            <a:ext cx="771130" cy="123719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cxnSp>
        <p:nvCxnSpPr>
          <p:cNvPr id="19" name="コネクタ: カギ線 18">
            <a:extLst>
              <a:ext uri="{FF2B5EF4-FFF2-40B4-BE49-F238E27FC236}">
                <a16:creationId xmlns:a16="http://schemas.microsoft.com/office/drawing/2014/main" id="{66070D3D-0297-454B-921F-D0F410B9493E}"/>
              </a:ext>
            </a:extLst>
          </p:cNvPr>
          <p:cNvCxnSpPr>
            <a:cxnSpLocks/>
          </p:cNvCxnSpPr>
          <p:nvPr/>
        </p:nvCxnSpPr>
        <p:spPr>
          <a:xfrm>
            <a:off x="9001455" y="5167618"/>
            <a:ext cx="1167112" cy="818978"/>
          </a:xfrm>
          <a:prstGeom prst="bentConnector3">
            <a:avLst>
              <a:gd name="adj1" fmla="val 50000"/>
            </a:avLst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コネクタ: カギ線 21">
            <a:extLst>
              <a:ext uri="{FF2B5EF4-FFF2-40B4-BE49-F238E27FC236}">
                <a16:creationId xmlns:a16="http://schemas.microsoft.com/office/drawing/2014/main" id="{CACCAED1-3E12-4FC6-BB51-D38D753E42E3}"/>
              </a:ext>
            </a:extLst>
          </p:cNvPr>
          <p:cNvCxnSpPr>
            <a:cxnSpLocks/>
          </p:cNvCxnSpPr>
          <p:nvPr/>
        </p:nvCxnSpPr>
        <p:spPr>
          <a:xfrm flipV="1">
            <a:off x="9001455" y="4350883"/>
            <a:ext cx="1167112" cy="818978"/>
          </a:xfrm>
          <a:prstGeom prst="bentConnector3">
            <a:avLst>
              <a:gd name="adj1" fmla="val 50000"/>
            </a:avLst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グラフィックス 23" descr="閉じる">
            <a:extLst>
              <a:ext uri="{FF2B5EF4-FFF2-40B4-BE49-F238E27FC236}">
                <a16:creationId xmlns:a16="http://schemas.microsoft.com/office/drawing/2014/main" id="{19BBD589-4BFD-4202-9F32-CDDB7552635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245179" y="5610450"/>
            <a:ext cx="752292" cy="752292"/>
          </a:xfrm>
          <a:prstGeom prst="rect">
            <a:avLst/>
          </a:prstGeom>
        </p:spPr>
      </p:pic>
      <p:sp>
        <p:nvSpPr>
          <p:cNvPr id="25" name="楕円 24">
            <a:extLst>
              <a:ext uri="{FF2B5EF4-FFF2-40B4-BE49-F238E27FC236}">
                <a16:creationId xmlns:a16="http://schemas.microsoft.com/office/drawing/2014/main" id="{091AC268-7231-41E3-9F15-9F7D52AE7B3F}"/>
              </a:ext>
            </a:extLst>
          </p:cNvPr>
          <p:cNvSpPr/>
          <p:nvPr/>
        </p:nvSpPr>
        <p:spPr>
          <a:xfrm>
            <a:off x="11356691" y="3869132"/>
            <a:ext cx="529267" cy="545284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030485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D573853-BA9B-4221-BD38-ED43D1336957}"/>
              </a:ext>
            </a:extLst>
          </p:cNvPr>
          <p:cNvSpPr/>
          <p:nvPr/>
        </p:nvSpPr>
        <p:spPr>
          <a:xfrm>
            <a:off x="2924076" y="1162561"/>
            <a:ext cx="9267924" cy="5708813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07AB9405-FDAA-4B8D-957A-923F1FCEA23C}"/>
              </a:ext>
            </a:extLst>
          </p:cNvPr>
          <p:cNvSpPr>
            <a:spLocks/>
          </p:cNvSpPr>
          <p:nvPr/>
        </p:nvSpPr>
        <p:spPr bwMode="auto">
          <a:xfrm>
            <a:off x="-11823" y="3547"/>
            <a:ext cx="2673456" cy="2475311"/>
          </a:xfrm>
          <a:custGeom>
            <a:avLst/>
            <a:gdLst>
              <a:gd name="T0" fmla="*/ 526 w 526"/>
              <a:gd name="T1" fmla="*/ 0 h 484"/>
              <a:gd name="T2" fmla="*/ 40 w 526"/>
              <a:gd name="T3" fmla="*/ 484 h 484"/>
              <a:gd name="T4" fmla="*/ 0 w 526"/>
              <a:gd name="T5" fmla="*/ 484 h 484"/>
              <a:gd name="T6" fmla="*/ 486 w 526"/>
              <a:gd name="T7" fmla="*/ 0 h 484"/>
              <a:gd name="T8" fmla="*/ 526 w 526"/>
              <a:gd name="T9" fmla="*/ 0 h 4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26" h="484">
                <a:moveTo>
                  <a:pt x="526" y="0"/>
                </a:moveTo>
                <a:lnTo>
                  <a:pt x="40" y="484"/>
                </a:lnTo>
                <a:lnTo>
                  <a:pt x="0" y="484"/>
                </a:lnTo>
                <a:lnTo>
                  <a:pt x="486" y="0"/>
                </a:lnTo>
                <a:lnTo>
                  <a:pt x="526" y="0"/>
                </a:lnTo>
                <a:close/>
              </a:path>
            </a:pathLst>
          </a:custGeom>
          <a:solidFill>
            <a:srgbClr val="34343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0583B3E2-141D-4ABC-9743-E843D883F07B}"/>
              </a:ext>
            </a:extLst>
          </p:cNvPr>
          <p:cNvSpPr txBox="1"/>
          <p:nvPr/>
        </p:nvSpPr>
        <p:spPr>
          <a:xfrm>
            <a:off x="385921" y="225540"/>
            <a:ext cx="115436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6000" b="1" dirty="0">
                <a:solidFill>
                  <a:srgbClr val="ED245C"/>
                </a:solidFill>
                <a:latin typeface="Roboto Medium" panose="02000000000000000000" pitchFamily="2" charset="0"/>
              </a:rPr>
              <a:t>モダンな花札を目指して</a:t>
            </a:r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61661CB9-4FC7-4099-BFD5-DBB1942F5B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815" t="17608" r="16667" b="15960"/>
          <a:stretch/>
        </p:blipFill>
        <p:spPr>
          <a:xfrm>
            <a:off x="466314" y="1644760"/>
            <a:ext cx="7610441" cy="427533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  <a:reflection stA="43000" endPos="18000" dist="12700" dir="5400000" sy="-100000" algn="bl" rotWithShape="0"/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135820BA-B758-4033-B1DB-0AC987AB245B}"/>
              </a:ext>
            </a:extLst>
          </p:cNvPr>
          <p:cNvSpPr txBox="1"/>
          <p:nvPr/>
        </p:nvSpPr>
        <p:spPr>
          <a:xfrm>
            <a:off x="8327375" y="1644760"/>
            <a:ext cx="360218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 b="1" dirty="0">
                <a:ln>
                  <a:solidFill>
                    <a:schemeClr val="tx1"/>
                  </a:solidFill>
                </a:ln>
                <a:solidFill>
                  <a:schemeClr val="accent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正楷書体-PRO" panose="03000600000000000000" pitchFamily="66" charset="-128"/>
                <a:ea typeface="HG正楷書体-PRO" panose="03000600000000000000" pitchFamily="66" charset="-128"/>
                <a:cs typeface="Times New Roman" panose="02020603050405020304" pitchFamily="18" charset="0"/>
              </a:rPr>
              <a:t>「和」</a:t>
            </a:r>
            <a:r>
              <a:rPr lang="ja-JP" altLang="en-US" sz="3200" b="1" dirty="0">
                <a:ln>
                  <a:solidFill>
                    <a:schemeClr val="tx1"/>
                  </a:solidFill>
                </a:ln>
                <a:solidFill>
                  <a:srgbClr val="D7DFE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正楷書体-PRO" panose="03000600000000000000" pitchFamily="66" charset="-128"/>
                <a:ea typeface="HG正楷書体-PRO" panose="03000600000000000000" pitchFamily="66" charset="-128"/>
                <a:cs typeface="Times New Roman" panose="02020603050405020304" pitchFamily="18" charset="0"/>
              </a:rPr>
              <a:t>を維持しつつ、近代的なデザインを採用</a:t>
            </a:r>
            <a:endParaRPr lang="en-US" altLang="ja-JP" sz="3200" b="1" dirty="0">
              <a:ln>
                <a:solidFill>
                  <a:schemeClr val="tx1"/>
                </a:solidFill>
              </a:ln>
              <a:solidFill>
                <a:srgbClr val="D7DFE4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G正楷書体-PRO" panose="03000600000000000000" pitchFamily="66" charset="-128"/>
              <a:ea typeface="HG正楷書体-PRO" panose="03000600000000000000" pitchFamily="66" charset="-128"/>
              <a:cs typeface="Times New Roman" panose="02020603050405020304" pitchFamily="18" charset="0"/>
            </a:endParaRPr>
          </a:p>
          <a:p>
            <a:endParaRPr lang="en-US" altLang="ja-JP" sz="3200" b="1" dirty="0">
              <a:ln>
                <a:solidFill>
                  <a:schemeClr val="tx1"/>
                </a:solidFill>
              </a:ln>
              <a:solidFill>
                <a:srgbClr val="D7DFE4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G正楷書体-PRO" panose="03000600000000000000" pitchFamily="66" charset="-128"/>
              <a:ea typeface="HG正楷書体-PRO" panose="03000600000000000000" pitchFamily="66" charset="-128"/>
              <a:cs typeface="Times New Roman" panose="02020603050405020304" pitchFamily="18" charset="0"/>
            </a:endParaRPr>
          </a:p>
          <a:p>
            <a:r>
              <a:rPr lang="ja-JP" altLang="en-US" sz="3200" b="1" dirty="0">
                <a:ln>
                  <a:solidFill>
                    <a:schemeClr val="tx1"/>
                  </a:solidFill>
                </a:ln>
                <a:solidFill>
                  <a:srgbClr val="D7DFE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正楷書体-PRO" panose="03000600000000000000" pitchFamily="66" charset="-128"/>
                <a:ea typeface="HG正楷書体-PRO" panose="03000600000000000000" pitchFamily="66" charset="-128"/>
                <a:cs typeface="Times New Roman" panose="02020603050405020304" pitchFamily="18" charset="0"/>
              </a:rPr>
              <a:t>様々なエフェクトを使い、</a:t>
            </a:r>
            <a:r>
              <a:rPr lang="ja-JP" altLang="en-US" sz="3200" b="1" dirty="0">
                <a:ln>
                  <a:solidFill>
                    <a:schemeClr val="tx1"/>
                  </a:solidFill>
                </a:ln>
                <a:solidFill>
                  <a:schemeClr val="accent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正楷書体-PRO" panose="03000600000000000000" pitchFamily="66" charset="-128"/>
                <a:ea typeface="HG正楷書体-PRO" panose="03000600000000000000" pitchFamily="66" charset="-128"/>
                <a:cs typeface="Times New Roman" panose="02020603050405020304" pitchFamily="18" charset="0"/>
              </a:rPr>
              <a:t>高級感、優美さ</a:t>
            </a:r>
            <a:r>
              <a:rPr lang="ja-JP" altLang="en-US" sz="3200" b="1" dirty="0">
                <a:ln>
                  <a:solidFill>
                    <a:schemeClr val="tx1"/>
                  </a:solidFill>
                </a:ln>
                <a:solidFill>
                  <a:srgbClr val="D7DFE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正楷書体-PRO" panose="03000600000000000000" pitchFamily="66" charset="-128"/>
                <a:ea typeface="HG正楷書体-PRO" panose="03000600000000000000" pitchFamily="66" charset="-128"/>
                <a:cs typeface="Times New Roman" panose="02020603050405020304" pitchFamily="18" charset="0"/>
              </a:rPr>
              <a:t>を表現</a:t>
            </a:r>
          </a:p>
        </p:txBody>
      </p:sp>
    </p:spTree>
    <p:extLst>
      <p:ext uri="{BB962C8B-B14F-4D97-AF65-F5344CB8AC3E}">
        <p14:creationId xmlns:p14="http://schemas.microsoft.com/office/powerpoint/2010/main" val="11102308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11">
            <a:extLst>
              <a:ext uri="{FF2B5EF4-FFF2-40B4-BE49-F238E27FC236}">
                <a16:creationId xmlns:a16="http://schemas.microsoft.com/office/drawing/2014/main" id="{8731DC4F-765B-49B9-AE92-9655D9219A31}"/>
              </a:ext>
            </a:extLst>
          </p:cNvPr>
          <p:cNvSpPr>
            <a:spLocks/>
          </p:cNvSpPr>
          <p:nvPr/>
        </p:nvSpPr>
        <p:spPr bwMode="auto">
          <a:xfrm>
            <a:off x="6096000" y="112591"/>
            <a:ext cx="3328468" cy="3142109"/>
          </a:xfrm>
          <a:custGeom>
            <a:avLst/>
            <a:gdLst>
              <a:gd name="T0" fmla="*/ 768 w 768"/>
              <a:gd name="T1" fmla="*/ 0 h 725"/>
              <a:gd name="T2" fmla="*/ 40 w 768"/>
              <a:gd name="T3" fmla="*/ 725 h 725"/>
              <a:gd name="T4" fmla="*/ 0 w 768"/>
              <a:gd name="T5" fmla="*/ 725 h 725"/>
              <a:gd name="T6" fmla="*/ 728 w 768"/>
              <a:gd name="T7" fmla="*/ 0 h 725"/>
              <a:gd name="T8" fmla="*/ 768 w 768"/>
              <a:gd name="T9" fmla="*/ 0 h 7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68" h="725">
                <a:moveTo>
                  <a:pt x="768" y="0"/>
                </a:moveTo>
                <a:lnTo>
                  <a:pt x="40" y="725"/>
                </a:lnTo>
                <a:lnTo>
                  <a:pt x="0" y="725"/>
                </a:lnTo>
                <a:lnTo>
                  <a:pt x="728" y="0"/>
                </a:lnTo>
                <a:lnTo>
                  <a:pt x="76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Freeform 12">
            <a:extLst>
              <a:ext uri="{FF2B5EF4-FFF2-40B4-BE49-F238E27FC236}">
                <a16:creationId xmlns:a16="http://schemas.microsoft.com/office/drawing/2014/main" id="{C67BFA5D-102D-4A13-AC2E-D1B46DF19869}"/>
              </a:ext>
            </a:extLst>
          </p:cNvPr>
          <p:cNvSpPr>
            <a:spLocks/>
          </p:cNvSpPr>
          <p:nvPr/>
        </p:nvSpPr>
        <p:spPr bwMode="auto">
          <a:xfrm>
            <a:off x="2669666" y="4760372"/>
            <a:ext cx="2279654" cy="2097628"/>
          </a:xfrm>
          <a:custGeom>
            <a:avLst/>
            <a:gdLst>
              <a:gd name="T0" fmla="*/ 526 w 526"/>
              <a:gd name="T1" fmla="*/ 0 h 484"/>
              <a:gd name="T2" fmla="*/ 40 w 526"/>
              <a:gd name="T3" fmla="*/ 484 h 484"/>
              <a:gd name="T4" fmla="*/ 0 w 526"/>
              <a:gd name="T5" fmla="*/ 484 h 484"/>
              <a:gd name="T6" fmla="*/ 486 w 526"/>
              <a:gd name="T7" fmla="*/ 0 h 484"/>
              <a:gd name="T8" fmla="*/ 526 w 526"/>
              <a:gd name="T9" fmla="*/ 0 h 4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26" h="484">
                <a:moveTo>
                  <a:pt x="526" y="0"/>
                </a:moveTo>
                <a:lnTo>
                  <a:pt x="40" y="484"/>
                </a:lnTo>
                <a:lnTo>
                  <a:pt x="0" y="484"/>
                </a:lnTo>
                <a:lnTo>
                  <a:pt x="486" y="0"/>
                </a:lnTo>
                <a:lnTo>
                  <a:pt x="526" y="0"/>
                </a:lnTo>
                <a:close/>
              </a:path>
            </a:pathLst>
          </a:custGeom>
          <a:solidFill>
            <a:srgbClr val="34343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5" name="Freeform 12">
            <a:extLst>
              <a:ext uri="{FF2B5EF4-FFF2-40B4-BE49-F238E27FC236}">
                <a16:creationId xmlns:a16="http://schemas.microsoft.com/office/drawing/2014/main" id="{FF8F07F2-7810-45FA-9EC1-24A8073A8FC4}"/>
              </a:ext>
            </a:extLst>
          </p:cNvPr>
          <p:cNvSpPr>
            <a:spLocks/>
          </p:cNvSpPr>
          <p:nvPr/>
        </p:nvSpPr>
        <p:spPr bwMode="auto">
          <a:xfrm>
            <a:off x="4128415" y="1139847"/>
            <a:ext cx="4873040" cy="4578305"/>
          </a:xfrm>
          <a:custGeom>
            <a:avLst/>
            <a:gdLst>
              <a:gd name="T0" fmla="*/ 526 w 526"/>
              <a:gd name="T1" fmla="*/ 0 h 484"/>
              <a:gd name="T2" fmla="*/ 40 w 526"/>
              <a:gd name="T3" fmla="*/ 484 h 484"/>
              <a:gd name="T4" fmla="*/ 0 w 526"/>
              <a:gd name="T5" fmla="*/ 484 h 484"/>
              <a:gd name="T6" fmla="*/ 486 w 526"/>
              <a:gd name="T7" fmla="*/ 0 h 484"/>
              <a:gd name="T8" fmla="*/ 526 w 526"/>
              <a:gd name="T9" fmla="*/ 0 h 4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26" h="484">
                <a:moveTo>
                  <a:pt x="526" y="0"/>
                </a:moveTo>
                <a:lnTo>
                  <a:pt x="40" y="484"/>
                </a:lnTo>
                <a:lnTo>
                  <a:pt x="0" y="484"/>
                </a:lnTo>
                <a:lnTo>
                  <a:pt x="486" y="0"/>
                </a:lnTo>
                <a:lnTo>
                  <a:pt x="526" y="0"/>
                </a:lnTo>
                <a:close/>
              </a:path>
            </a:pathLst>
          </a:custGeom>
          <a:solidFill>
            <a:srgbClr val="ED24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TextBox 12">
            <a:extLst>
              <a:ext uri="{FF2B5EF4-FFF2-40B4-BE49-F238E27FC236}">
                <a16:creationId xmlns:a16="http://schemas.microsoft.com/office/drawing/2014/main" id="{D1ED99DA-4AE5-4A0F-A512-9E08B18DF16D}"/>
              </a:ext>
            </a:extLst>
          </p:cNvPr>
          <p:cNvSpPr txBox="1"/>
          <p:nvPr/>
        </p:nvSpPr>
        <p:spPr>
          <a:xfrm>
            <a:off x="583193" y="360206"/>
            <a:ext cx="1070683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>
                <a:solidFill>
                  <a:srgbClr val="ED245C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Unity</a:t>
            </a:r>
            <a:r>
              <a:rPr lang="ja-JP" altLang="en-US" sz="6600" b="1" dirty="0" err="1">
                <a:solidFill>
                  <a:srgbClr val="ED245C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での</a:t>
            </a:r>
            <a:r>
              <a:rPr lang="ja-JP" altLang="en-US" sz="6600" b="1" dirty="0">
                <a:solidFill>
                  <a:srgbClr val="ED245C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制作</a:t>
            </a:r>
            <a:endParaRPr lang="en-US" sz="6600" b="1" dirty="0">
              <a:solidFill>
                <a:schemeClr val="accent2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312F2DCD-ACB7-450C-86B3-4D1208FD72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713" t="38415" r="31882" b="23108"/>
          <a:stretch/>
        </p:blipFill>
        <p:spPr>
          <a:xfrm>
            <a:off x="7558937" y="1712242"/>
            <a:ext cx="3010178" cy="4229274"/>
          </a:xfrm>
          <a:prstGeom prst="rect">
            <a:avLst/>
          </a:prstGeom>
          <a:ln w="38100">
            <a:solidFill>
              <a:schemeClr val="bg1"/>
            </a:solidFill>
          </a:ln>
          <a:effectLst>
            <a:reflection blurRad="6350" stA="52000" endA="300" endPos="35000" dir="5400000" sy="-100000" algn="bl" rotWithShape="0"/>
          </a:effectLst>
        </p:spPr>
      </p:pic>
      <p:sp>
        <p:nvSpPr>
          <p:cNvPr id="21" name="フリーフォーム: 図形 20">
            <a:extLst>
              <a:ext uri="{FF2B5EF4-FFF2-40B4-BE49-F238E27FC236}">
                <a16:creationId xmlns:a16="http://schemas.microsoft.com/office/drawing/2014/main" id="{78D0468C-19F3-4816-9C96-82550BDD5AB8}"/>
              </a:ext>
            </a:extLst>
          </p:cNvPr>
          <p:cNvSpPr/>
          <p:nvPr/>
        </p:nvSpPr>
        <p:spPr>
          <a:xfrm>
            <a:off x="3475716" y="3046485"/>
            <a:ext cx="643731" cy="643731"/>
          </a:xfrm>
          <a:custGeom>
            <a:avLst/>
            <a:gdLst>
              <a:gd name="connsiteX0" fmla="*/ 0 w 643731"/>
              <a:gd name="connsiteY0" fmla="*/ 354052 h 643731"/>
              <a:gd name="connsiteX1" fmla="*/ 144839 w 643731"/>
              <a:gd name="connsiteY1" fmla="*/ 354052 h 643731"/>
              <a:gd name="connsiteX2" fmla="*/ 144839 w 643731"/>
              <a:gd name="connsiteY2" fmla="*/ 0 h 643731"/>
              <a:gd name="connsiteX3" fmla="*/ 498892 w 643731"/>
              <a:gd name="connsiteY3" fmla="*/ 0 h 643731"/>
              <a:gd name="connsiteX4" fmla="*/ 498892 w 643731"/>
              <a:gd name="connsiteY4" fmla="*/ 354052 h 643731"/>
              <a:gd name="connsiteX5" fmla="*/ 643731 w 643731"/>
              <a:gd name="connsiteY5" fmla="*/ 354052 h 643731"/>
              <a:gd name="connsiteX6" fmla="*/ 321866 w 643731"/>
              <a:gd name="connsiteY6" fmla="*/ 643731 h 643731"/>
              <a:gd name="connsiteX7" fmla="*/ 0 w 643731"/>
              <a:gd name="connsiteY7" fmla="*/ 354052 h 643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43731" h="643731">
                <a:moveTo>
                  <a:pt x="0" y="354052"/>
                </a:moveTo>
                <a:lnTo>
                  <a:pt x="144839" y="354052"/>
                </a:lnTo>
                <a:lnTo>
                  <a:pt x="144839" y="0"/>
                </a:lnTo>
                <a:lnTo>
                  <a:pt x="498892" y="0"/>
                </a:lnTo>
                <a:lnTo>
                  <a:pt x="498892" y="354052"/>
                </a:lnTo>
                <a:lnTo>
                  <a:pt x="643731" y="354052"/>
                </a:lnTo>
                <a:lnTo>
                  <a:pt x="321866" y="643731"/>
                </a:lnTo>
                <a:lnTo>
                  <a:pt x="0" y="354052"/>
                </a:lnTo>
                <a:close/>
              </a:path>
            </a:pathLst>
          </a:custGeom>
        </p:spPr>
        <p:style>
          <a:lnRef idx="2"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lnRef>
          <a:fillRef idx="1"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81669" tIns="36830" rIns="181669" bIns="196153" numCol="1" spcCol="1270" anchor="ctr" anchorCtr="0">
            <a:noAutofit/>
          </a:bodyPr>
          <a:lstStyle/>
          <a:p>
            <a:pPr marL="0" lvl="0" indent="0" algn="ctr" defTabSz="1289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kumimoji="1" lang="ja-JP" altLang="en-US" sz="2900" kern="1200"/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D9F55E85-6E0F-471D-A076-44018BF9D19E}"/>
              </a:ext>
            </a:extLst>
          </p:cNvPr>
          <p:cNvSpPr/>
          <p:nvPr/>
        </p:nvSpPr>
        <p:spPr>
          <a:xfrm>
            <a:off x="9782355" y="4908430"/>
            <a:ext cx="677849" cy="914400"/>
          </a:xfrm>
          <a:prstGeom prst="rect">
            <a:avLst/>
          </a:prstGeom>
          <a:noFill/>
          <a:ln w="76200"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四角形: 角を丸くする 22">
            <a:extLst>
              <a:ext uri="{FF2B5EF4-FFF2-40B4-BE49-F238E27FC236}">
                <a16:creationId xmlns:a16="http://schemas.microsoft.com/office/drawing/2014/main" id="{8BC97E46-5B33-4F78-92B2-083757CB3E01}"/>
              </a:ext>
            </a:extLst>
          </p:cNvPr>
          <p:cNvSpPr/>
          <p:nvPr/>
        </p:nvSpPr>
        <p:spPr>
          <a:xfrm>
            <a:off x="612032" y="3898214"/>
            <a:ext cx="6254848" cy="1162223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altLang="ja-JP" sz="2400" b="1" dirty="0">
              <a:solidFill>
                <a:srgbClr val="D7DFE4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G正楷書体-PRO" panose="03000600000000000000" pitchFamily="66" charset="-128"/>
              <a:ea typeface="HG正楷書体-PRO" panose="03000600000000000000" pitchFamily="66" charset="-128"/>
              <a:cs typeface="Times New Roman" panose="02020603050405020304" pitchFamily="18" charset="0"/>
            </a:endParaRPr>
          </a:p>
          <a:p>
            <a:pPr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ja-JP" sz="2400" b="1" dirty="0">
                <a:ln>
                  <a:solidFill>
                    <a:schemeClr val="tx1"/>
                  </a:solidFill>
                </a:ln>
                <a:solidFill>
                  <a:srgbClr val="D7DFE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S明朝E" panose="02020900000000000000" pitchFamily="18" charset="-128"/>
                <a:ea typeface="HGS明朝E" panose="02020900000000000000" pitchFamily="18" charset="-128"/>
                <a:cs typeface="Times New Roman" panose="02020603050405020304" pitchFamily="18" charset="0"/>
              </a:rPr>
              <a:t>Unity</a:t>
            </a:r>
            <a:r>
              <a:rPr lang="ja-JP" altLang="en-US" sz="2400" b="1" dirty="0">
                <a:ln>
                  <a:solidFill>
                    <a:schemeClr val="tx1"/>
                  </a:solidFill>
                </a:ln>
                <a:solidFill>
                  <a:srgbClr val="D7DFE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S明朝E" panose="02020900000000000000" pitchFamily="18" charset="-128"/>
                <a:ea typeface="HGS明朝E" panose="02020900000000000000" pitchFamily="18" charset="-128"/>
                <a:cs typeface="Times New Roman" panose="02020603050405020304" pitchFamily="18" charset="0"/>
              </a:rPr>
              <a:t>付属の</a:t>
            </a:r>
            <a:r>
              <a:rPr lang="en-US" altLang="ja-JP" sz="2400" b="1" dirty="0">
                <a:ln>
                  <a:solidFill>
                    <a:schemeClr val="tx1"/>
                  </a:solidFill>
                </a:ln>
                <a:solidFill>
                  <a:schemeClr val="accent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S明朝E" panose="02020900000000000000" pitchFamily="18" charset="-128"/>
                <a:ea typeface="HGS明朝E" panose="02020900000000000000" pitchFamily="18" charset="-128"/>
                <a:cs typeface="Times New Roman" panose="02020603050405020304" pitchFamily="18" charset="0"/>
              </a:rPr>
              <a:t>EventSystems</a:t>
            </a:r>
            <a:r>
              <a:rPr lang="ja-JP" altLang="en-US" sz="2400" b="1" dirty="0">
                <a:ln>
                  <a:solidFill>
                    <a:schemeClr val="tx1"/>
                  </a:solidFill>
                </a:ln>
                <a:solidFill>
                  <a:srgbClr val="D7DFE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S明朝E" panose="02020900000000000000" pitchFamily="18" charset="-128"/>
                <a:ea typeface="HGS明朝E" panose="02020900000000000000" pitchFamily="18" charset="-128"/>
                <a:cs typeface="Times New Roman" panose="02020603050405020304" pitchFamily="18" charset="0"/>
              </a:rPr>
              <a:t>を使用することによって解決</a:t>
            </a:r>
          </a:p>
          <a:p>
            <a:pPr lvl="0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ja-JP" altLang="en-US" sz="2400" b="1" dirty="0">
              <a:solidFill>
                <a:srgbClr val="D7DFE4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G正楷書体-PRO" panose="03000600000000000000" pitchFamily="66" charset="-128"/>
              <a:ea typeface="HG正楷書体-PRO" panose="03000600000000000000" pitchFamily="66" charset="-128"/>
              <a:cs typeface="Times New Roman" panose="02020603050405020304" pitchFamily="18" charset="0"/>
            </a:endParaRPr>
          </a:p>
        </p:txBody>
      </p:sp>
      <p:sp>
        <p:nvSpPr>
          <p:cNvPr id="25" name="四角形: 角を丸くする 24">
            <a:extLst>
              <a:ext uri="{FF2B5EF4-FFF2-40B4-BE49-F238E27FC236}">
                <a16:creationId xmlns:a16="http://schemas.microsoft.com/office/drawing/2014/main" id="{168F6F54-CAEE-4842-9974-4E282FFD9A15}"/>
              </a:ext>
            </a:extLst>
          </p:cNvPr>
          <p:cNvSpPr/>
          <p:nvPr/>
        </p:nvSpPr>
        <p:spPr>
          <a:xfrm>
            <a:off x="670157" y="1712242"/>
            <a:ext cx="6254848" cy="1162223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altLang="ja-JP" sz="2400" b="1" dirty="0">
              <a:solidFill>
                <a:srgbClr val="D7DFE4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G正楷書体-PRO" panose="03000600000000000000" pitchFamily="66" charset="-128"/>
              <a:ea typeface="HG正楷書体-PRO" panose="03000600000000000000" pitchFamily="66" charset="-128"/>
              <a:cs typeface="Times New Roman" panose="02020603050405020304" pitchFamily="18" charset="0"/>
            </a:endParaRPr>
          </a:p>
          <a:p>
            <a:pPr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ja-JP" altLang="ja-JP" sz="3200" b="1" dirty="0">
                <a:ln>
                  <a:solidFill>
                    <a:schemeClr val="tx1"/>
                  </a:solidFill>
                </a:ln>
                <a:solidFill>
                  <a:srgbClr val="D7DFE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S明朝E" panose="02020900000000000000" pitchFamily="18" charset="-128"/>
                <a:ea typeface="HGS明朝E" panose="02020900000000000000" pitchFamily="18" charset="-128"/>
                <a:cs typeface="Times New Roman" panose="02020603050405020304" pitchFamily="18" charset="0"/>
              </a:rPr>
              <a:t>マウスイベント処理に四苦八苦</a:t>
            </a:r>
            <a:endParaRPr lang="ja-JP" altLang="en-US" sz="3200" b="1" dirty="0">
              <a:ln>
                <a:solidFill>
                  <a:schemeClr val="tx1"/>
                </a:solidFill>
              </a:ln>
              <a:solidFill>
                <a:srgbClr val="D7DFE4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GS明朝E" panose="02020900000000000000" pitchFamily="18" charset="-128"/>
              <a:ea typeface="HGS明朝E" panose="02020900000000000000" pitchFamily="18" charset="-128"/>
              <a:cs typeface="Times New Roman" panose="02020603050405020304" pitchFamily="18" charset="0"/>
            </a:endParaRPr>
          </a:p>
          <a:p>
            <a:pPr lvl="0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ja-JP" altLang="en-US" sz="2400" b="1" dirty="0">
              <a:solidFill>
                <a:srgbClr val="D7DFE4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G正楷書体-PRO" panose="03000600000000000000" pitchFamily="66" charset="-128"/>
              <a:ea typeface="HG正楷書体-PRO" panose="03000600000000000000" pitchFamily="66" charset="-128"/>
              <a:cs typeface="Times New Roman" panose="02020603050405020304" pitchFamily="18" charset="0"/>
            </a:endParaRPr>
          </a:p>
        </p:txBody>
      </p:sp>
      <p:cxnSp>
        <p:nvCxnSpPr>
          <p:cNvPr id="10" name="直線矢印コネクタ 9">
            <a:extLst>
              <a:ext uri="{FF2B5EF4-FFF2-40B4-BE49-F238E27FC236}">
                <a16:creationId xmlns:a16="http://schemas.microsoft.com/office/drawing/2014/main" id="{60BDA2B2-B417-4FBA-A2C8-AC49D13242B5}"/>
              </a:ext>
            </a:extLst>
          </p:cNvPr>
          <p:cNvCxnSpPr>
            <a:cxnSpLocks/>
          </p:cNvCxnSpPr>
          <p:nvPr/>
        </p:nvCxnSpPr>
        <p:spPr>
          <a:xfrm flipH="1" flipV="1">
            <a:off x="8721444" y="2842770"/>
            <a:ext cx="1336956" cy="230298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92B343CF-6CC6-4C30-90E7-19F8270A4257}"/>
              </a:ext>
            </a:extLst>
          </p:cNvPr>
          <p:cNvSpPr/>
          <p:nvPr/>
        </p:nvSpPr>
        <p:spPr>
          <a:xfrm>
            <a:off x="895373" y="5553034"/>
            <a:ext cx="5971507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ja-JP" sz="4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Unity</a:t>
            </a:r>
            <a:r>
              <a:rPr lang="ja-JP" altLang="en-US" sz="4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の簡易さに気づく</a:t>
            </a:r>
          </a:p>
        </p:txBody>
      </p:sp>
    </p:spTree>
    <p:extLst>
      <p:ext uri="{BB962C8B-B14F-4D97-AF65-F5344CB8AC3E}">
        <p14:creationId xmlns:p14="http://schemas.microsoft.com/office/powerpoint/2010/main" val="16237910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11">
            <a:extLst>
              <a:ext uri="{FF2B5EF4-FFF2-40B4-BE49-F238E27FC236}">
                <a16:creationId xmlns:a16="http://schemas.microsoft.com/office/drawing/2014/main" id="{8731DC4F-765B-49B9-AE92-9655D9219A31}"/>
              </a:ext>
            </a:extLst>
          </p:cNvPr>
          <p:cNvSpPr>
            <a:spLocks/>
          </p:cNvSpPr>
          <p:nvPr/>
        </p:nvSpPr>
        <p:spPr bwMode="auto">
          <a:xfrm>
            <a:off x="6096000" y="112591"/>
            <a:ext cx="3328468" cy="3142109"/>
          </a:xfrm>
          <a:custGeom>
            <a:avLst/>
            <a:gdLst>
              <a:gd name="T0" fmla="*/ 768 w 768"/>
              <a:gd name="T1" fmla="*/ 0 h 725"/>
              <a:gd name="T2" fmla="*/ 40 w 768"/>
              <a:gd name="T3" fmla="*/ 725 h 725"/>
              <a:gd name="T4" fmla="*/ 0 w 768"/>
              <a:gd name="T5" fmla="*/ 725 h 725"/>
              <a:gd name="T6" fmla="*/ 728 w 768"/>
              <a:gd name="T7" fmla="*/ 0 h 725"/>
              <a:gd name="T8" fmla="*/ 768 w 768"/>
              <a:gd name="T9" fmla="*/ 0 h 7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68" h="725">
                <a:moveTo>
                  <a:pt x="768" y="0"/>
                </a:moveTo>
                <a:lnTo>
                  <a:pt x="40" y="725"/>
                </a:lnTo>
                <a:lnTo>
                  <a:pt x="0" y="725"/>
                </a:lnTo>
                <a:lnTo>
                  <a:pt x="728" y="0"/>
                </a:lnTo>
                <a:lnTo>
                  <a:pt x="76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Freeform 12">
            <a:extLst>
              <a:ext uri="{FF2B5EF4-FFF2-40B4-BE49-F238E27FC236}">
                <a16:creationId xmlns:a16="http://schemas.microsoft.com/office/drawing/2014/main" id="{FF8F07F2-7810-45FA-9EC1-24A8073A8FC4}"/>
              </a:ext>
            </a:extLst>
          </p:cNvPr>
          <p:cNvSpPr>
            <a:spLocks/>
          </p:cNvSpPr>
          <p:nvPr/>
        </p:nvSpPr>
        <p:spPr bwMode="auto">
          <a:xfrm>
            <a:off x="4128415" y="1139847"/>
            <a:ext cx="4873040" cy="4578305"/>
          </a:xfrm>
          <a:custGeom>
            <a:avLst/>
            <a:gdLst>
              <a:gd name="T0" fmla="*/ 526 w 526"/>
              <a:gd name="T1" fmla="*/ 0 h 484"/>
              <a:gd name="T2" fmla="*/ 40 w 526"/>
              <a:gd name="T3" fmla="*/ 484 h 484"/>
              <a:gd name="T4" fmla="*/ 0 w 526"/>
              <a:gd name="T5" fmla="*/ 484 h 484"/>
              <a:gd name="T6" fmla="*/ 486 w 526"/>
              <a:gd name="T7" fmla="*/ 0 h 484"/>
              <a:gd name="T8" fmla="*/ 526 w 526"/>
              <a:gd name="T9" fmla="*/ 0 h 4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26" h="484">
                <a:moveTo>
                  <a:pt x="526" y="0"/>
                </a:moveTo>
                <a:lnTo>
                  <a:pt x="40" y="484"/>
                </a:lnTo>
                <a:lnTo>
                  <a:pt x="0" y="484"/>
                </a:lnTo>
                <a:lnTo>
                  <a:pt x="486" y="0"/>
                </a:lnTo>
                <a:lnTo>
                  <a:pt x="526" y="0"/>
                </a:lnTo>
                <a:close/>
              </a:path>
            </a:pathLst>
          </a:custGeom>
          <a:solidFill>
            <a:srgbClr val="ED24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Freeform 12">
            <a:extLst>
              <a:ext uri="{FF2B5EF4-FFF2-40B4-BE49-F238E27FC236}">
                <a16:creationId xmlns:a16="http://schemas.microsoft.com/office/drawing/2014/main" id="{C67BFA5D-102D-4A13-AC2E-D1B46DF19869}"/>
              </a:ext>
            </a:extLst>
          </p:cNvPr>
          <p:cNvSpPr>
            <a:spLocks/>
          </p:cNvSpPr>
          <p:nvPr/>
        </p:nvSpPr>
        <p:spPr bwMode="auto">
          <a:xfrm>
            <a:off x="2669666" y="4760372"/>
            <a:ext cx="2279654" cy="2097628"/>
          </a:xfrm>
          <a:custGeom>
            <a:avLst/>
            <a:gdLst>
              <a:gd name="T0" fmla="*/ 526 w 526"/>
              <a:gd name="T1" fmla="*/ 0 h 484"/>
              <a:gd name="T2" fmla="*/ 40 w 526"/>
              <a:gd name="T3" fmla="*/ 484 h 484"/>
              <a:gd name="T4" fmla="*/ 0 w 526"/>
              <a:gd name="T5" fmla="*/ 484 h 484"/>
              <a:gd name="T6" fmla="*/ 486 w 526"/>
              <a:gd name="T7" fmla="*/ 0 h 484"/>
              <a:gd name="T8" fmla="*/ 526 w 526"/>
              <a:gd name="T9" fmla="*/ 0 h 4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26" h="484">
                <a:moveTo>
                  <a:pt x="526" y="0"/>
                </a:moveTo>
                <a:lnTo>
                  <a:pt x="40" y="484"/>
                </a:lnTo>
                <a:lnTo>
                  <a:pt x="0" y="484"/>
                </a:lnTo>
                <a:lnTo>
                  <a:pt x="486" y="0"/>
                </a:lnTo>
                <a:lnTo>
                  <a:pt x="526" y="0"/>
                </a:lnTo>
                <a:close/>
              </a:path>
            </a:pathLst>
          </a:custGeom>
          <a:solidFill>
            <a:srgbClr val="34343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6" name="TextBox 12">
            <a:extLst>
              <a:ext uri="{FF2B5EF4-FFF2-40B4-BE49-F238E27FC236}">
                <a16:creationId xmlns:a16="http://schemas.microsoft.com/office/drawing/2014/main" id="{F455FEFB-AD69-41CC-A4DA-CB7AE66EF45D}"/>
              </a:ext>
            </a:extLst>
          </p:cNvPr>
          <p:cNvSpPr txBox="1"/>
          <p:nvPr/>
        </p:nvSpPr>
        <p:spPr>
          <a:xfrm>
            <a:off x="583193" y="360206"/>
            <a:ext cx="107068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5400" b="1" dirty="0">
                <a:solidFill>
                  <a:srgbClr val="ED245C"/>
                </a:solidFill>
                <a:latin typeface="Roboto Medium" panose="02000000000000000000" pitchFamily="2" charset="0"/>
              </a:rPr>
              <a:t>役の判定</a:t>
            </a:r>
            <a:endParaRPr lang="en-US" sz="5400" b="1" dirty="0">
              <a:solidFill>
                <a:srgbClr val="ED245C"/>
              </a:solidFill>
              <a:latin typeface="Roboto Medium" panose="02000000000000000000" pitchFamily="2" charset="0"/>
            </a:endParaRPr>
          </a:p>
        </p:txBody>
      </p:sp>
      <p:sp>
        <p:nvSpPr>
          <p:cNvPr id="20" name="四角形: 角を丸くする 19">
            <a:extLst>
              <a:ext uri="{FF2B5EF4-FFF2-40B4-BE49-F238E27FC236}">
                <a16:creationId xmlns:a16="http://schemas.microsoft.com/office/drawing/2014/main" id="{2F269D3C-05F2-46FB-8B69-21322C528F54}"/>
              </a:ext>
            </a:extLst>
          </p:cNvPr>
          <p:cNvSpPr/>
          <p:nvPr/>
        </p:nvSpPr>
        <p:spPr>
          <a:xfrm>
            <a:off x="5926725" y="325854"/>
            <a:ext cx="5194027" cy="162798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E48F181C-5F20-4CE7-8A01-1E75E6EC2B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1794" y="536103"/>
            <a:ext cx="741952" cy="1190384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CB4ED1C4-564B-42F9-8FCF-8A00BC68EB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3070" y="536103"/>
            <a:ext cx="741952" cy="1190384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A8330B39-00E7-4E62-9BCB-48537A786A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7117" y="534709"/>
            <a:ext cx="741952" cy="1190384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EC34EF2B-9587-426C-9186-0895084868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4155" y="554601"/>
            <a:ext cx="741952" cy="1190384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FA92FDAA-ABCF-4031-ACD9-C66C7A9536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74992" y="534709"/>
            <a:ext cx="754350" cy="1210276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sp>
        <p:nvSpPr>
          <p:cNvPr id="21" name="四角形: 角を丸くする 20">
            <a:extLst>
              <a:ext uri="{FF2B5EF4-FFF2-40B4-BE49-F238E27FC236}">
                <a16:creationId xmlns:a16="http://schemas.microsoft.com/office/drawing/2014/main" id="{7057A809-56BB-4627-8430-6D1E2DB48233}"/>
              </a:ext>
            </a:extLst>
          </p:cNvPr>
          <p:cNvSpPr/>
          <p:nvPr/>
        </p:nvSpPr>
        <p:spPr>
          <a:xfrm>
            <a:off x="5301381" y="4424421"/>
            <a:ext cx="3061982" cy="162798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B47AC2C4-B1A8-40A4-8B21-B9D34B1A00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3760" y="4647743"/>
            <a:ext cx="741952" cy="1190384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466C3C9E-F6ED-440E-BEE2-BB2A4BEB5C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5036" y="4647743"/>
            <a:ext cx="741952" cy="1190384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0F6BC3DB-2454-4978-B74B-220FB01610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9083" y="4646349"/>
            <a:ext cx="741952" cy="1190384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sp>
        <p:nvSpPr>
          <p:cNvPr id="23" name="四角形: 角を丸くする 22">
            <a:extLst>
              <a:ext uri="{FF2B5EF4-FFF2-40B4-BE49-F238E27FC236}">
                <a16:creationId xmlns:a16="http://schemas.microsoft.com/office/drawing/2014/main" id="{883C7301-F979-4D94-98FA-76FFAA6A1E65}"/>
              </a:ext>
            </a:extLst>
          </p:cNvPr>
          <p:cNvSpPr/>
          <p:nvPr/>
        </p:nvSpPr>
        <p:spPr>
          <a:xfrm>
            <a:off x="8786376" y="4417774"/>
            <a:ext cx="3061982" cy="162798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7" name="図 16">
            <a:extLst>
              <a:ext uri="{FF2B5EF4-FFF2-40B4-BE49-F238E27FC236}">
                <a16:creationId xmlns:a16="http://schemas.microsoft.com/office/drawing/2014/main" id="{CD7BBCDF-9E50-4B07-9A51-6B4CB7A86A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5729" y="4644616"/>
            <a:ext cx="741952" cy="1190384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pic>
        <p:nvPicPr>
          <p:cNvPr id="18" name="図 17">
            <a:extLst>
              <a:ext uri="{FF2B5EF4-FFF2-40B4-BE49-F238E27FC236}">
                <a16:creationId xmlns:a16="http://schemas.microsoft.com/office/drawing/2014/main" id="{5C257879-3AE0-425E-BF93-10E22BA0FE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49776" y="4643222"/>
            <a:ext cx="741952" cy="1190384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66ACB357-82C0-49CA-9BEA-EF0543E818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41766" y="4639703"/>
            <a:ext cx="741952" cy="1190384"/>
          </a:xfrm>
          <a:prstGeom prst="rect">
            <a:avLst/>
          </a:prstGeom>
          <a:solidFill>
            <a:srgbClr val="FFFFFF">
              <a:shade val="85000"/>
            </a:srgbClr>
          </a:solidFill>
          <a:ln w="57150" cap="sq">
            <a:solidFill>
              <a:srgbClr val="FF0000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  <a:reflection blurRad="6350" stA="52000" endA="300" endPos="35000" dir="5400000" sy="-100000" algn="bl" rotWithShape="0"/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28" name="コネクタ: カギ線 27">
            <a:extLst>
              <a:ext uri="{FF2B5EF4-FFF2-40B4-BE49-F238E27FC236}">
                <a16:creationId xmlns:a16="http://schemas.microsoft.com/office/drawing/2014/main" id="{488AC98C-61B9-47BB-A38D-0633172D0F81}"/>
              </a:ext>
            </a:extLst>
          </p:cNvPr>
          <p:cNvCxnSpPr>
            <a:cxnSpLocks/>
          </p:cNvCxnSpPr>
          <p:nvPr/>
        </p:nvCxnSpPr>
        <p:spPr>
          <a:xfrm rot="16200000" flipH="1">
            <a:off x="8281868" y="2370216"/>
            <a:ext cx="2108096" cy="1624352"/>
          </a:xfrm>
          <a:prstGeom prst="bentConnector3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コネクタ: カギ線 28">
            <a:extLst>
              <a:ext uri="{FF2B5EF4-FFF2-40B4-BE49-F238E27FC236}">
                <a16:creationId xmlns:a16="http://schemas.microsoft.com/office/drawing/2014/main" id="{D16F77BB-C453-4909-B473-3545A5B8BA08}"/>
              </a:ext>
            </a:extLst>
          </p:cNvPr>
          <p:cNvCxnSpPr>
            <a:cxnSpLocks/>
          </p:cNvCxnSpPr>
          <p:nvPr/>
        </p:nvCxnSpPr>
        <p:spPr>
          <a:xfrm rot="5400000">
            <a:off x="6657512" y="2370214"/>
            <a:ext cx="2108099" cy="1624354"/>
          </a:xfrm>
          <a:prstGeom prst="bentConnector3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グラフィックス 36" descr="閉じる">
            <a:extLst>
              <a:ext uri="{FF2B5EF4-FFF2-40B4-BE49-F238E27FC236}">
                <a16:creationId xmlns:a16="http://schemas.microsoft.com/office/drawing/2014/main" id="{D2EE2AA4-DE3C-436E-B8FA-D1E07F452BD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577328" y="3339465"/>
            <a:ext cx="914400" cy="914400"/>
          </a:xfrm>
          <a:prstGeom prst="rect">
            <a:avLst/>
          </a:prstGeom>
        </p:spPr>
      </p:pic>
      <p:sp>
        <p:nvSpPr>
          <p:cNvPr id="38" name="楕円 37">
            <a:extLst>
              <a:ext uri="{FF2B5EF4-FFF2-40B4-BE49-F238E27FC236}">
                <a16:creationId xmlns:a16="http://schemas.microsoft.com/office/drawing/2014/main" id="{C0EA3B8A-4F3D-410A-A16D-556B55BE5D0A}"/>
              </a:ext>
            </a:extLst>
          </p:cNvPr>
          <p:cNvSpPr/>
          <p:nvPr/>
        </p:nvSpPr>
        <p:spPr>
          <a:xfrm>
            <a:off x="7297138" y="3442116"/>
            <a:ext cx="710057" cy="709099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吹き出し: 下矢印 41">
            <a:extLst>
              <a:ext uri="{FF2B5EF4-FFF2-40B4-BE49-F238E27FC236}">
                <a16:creationId xmlns:a16="http://schemas.microsoft.com/office/drawing/2014/main" id="{4A0EAB2B-E118-4070-BC0A-C6AAC9B6043B}"/>
              </a:ext>
            </a:extLst>
          </p:cNvPr>
          <p:cNvSpPr/>
          <p:nvPr/>
        </p:nvSpPr>
        <p:spPr>
          <a:xfrm>
            <a:off x="691412" y="3796665"/>
            <a:ext cx="4085792" cy="1072516"/>
          </a:xfrm>
          <a:prstGeom prst="downArrowCallou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000" b="1" dirty="0">
                <a:ln>
                  <a:solidFill>
                    <a:schemeClr val="tx1"/>
                  </a:solidFill>
                </a:ln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S明朝E" panose="02020900000000000000" pitchFamily="18" charset="-128"/>
                <a:ea typeface="HGS明朝E" panose="02020900000000000000" pitchFamily="18" charset="-128"/>
                <a:cs typeface="Times New Roman" panose="02020603050405020304" pitchFamily="18" charset="0"/>
              </a:rPr>
              <a:t>アルゴリズムでどう表現するか？</a:t>
            </a:r>
          </a:p>
        </p:txBody>
      </p:sp>
      <p:sp>
        <p:nvSpPr>
          <p:cNvPr id="43" name="スクロール: 横 42">
            <a:extLst>
              <a:ext uri="{FF2B5EF4-FFF2-40B4-BE49-F238E27FC236}">
                <a16:creationId xmlns:a16="http://schemas.microsoft.com/office/drawing/2014/main" id="{D04D27F9-80CC-43D6-9301-88A8CA1B8C0C}"/>
              </a:ext>
            </a:extLst>
          </p:cNvPr>
          <p:cNvSpPr/>
          <p:nvPr/>
        </p:nvSpPr>
        <p:spPr>
          <a:xfrm>
            <a:off x="718844" y="4907611"/>
            <a:ext cx="4085792" cy="1326036"/>
          </a:xfrm>
          <a:prstGeom prst="horizontalScroll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ln>
                  <a:solidFill>
                    <a:schemeClr val="tx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明朝体U" panose="02020A09000000000000" pitchFamily="17" charset="-128"/>
                <a:ea typeface="AR明朝体U" panose="02020A09000000000000" pitchFamily="17" charset="-128"/>
              </a:rPr>
              <a:t>Bool</a:t>
            </a:r>
            <a:r>
              <a:rPr kumimoji="1" lang="ja-JP" altLang="en-US" dirty="0">
                <a:ln>
                  <a:solidFill>
                    <a:schemeClr val="tx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明朝体U" panose="02020A09000000000000" pitchFamily="17" charset="-128"/>
                <a:ea typeface="AR明朝体U" panose="02020A09000000000000" pitchFamily="17" charset="-128"/>
              </a:rPr>
              <a:t>型の変数で</a:t>
            </a:r>
            <a:r>
              <a:rPr kumimoji="1" lang="en-US" altLang="ja-JP" dirty="0">
                <a:ln>
                  <a:solidFill>
                    <a:schemeClr val="tx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明朝体U" panose="02020A09000000000000" pitchFamily="17" charset="-128"/>
                <a:ea typeface="AR明朝体U" panose="02020A09000000000000" pitchFamily="17" charset="-128"/>
              </a:rPr>
              <a:t>Flag</a:t>
            </a:r>
            <a:r>
              <a:rPr kumimoji="1" lang="ja-JP" altLang="en-US" dirty="0">
                <a:ln>
                  <a:solidFill>
                    <a:schemeClr val="tx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明朝体U" panose="02020A09000000000000" pitchFamily="17" charset="-128"/>
                <a:ea typeface="AR明朝体U" panose="02020A09000000000000" pitchFamily="17" charset="-128"/>
              </a:rPr>
              <a:t>を作り、特別な札として扱うことによって解決</a:t>
            </a: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E1E74CB0-8122-4DEC-A85C-9918308A092D}"/>
              </a:ext>
            </a:extLst>
          </p:cNvPr>
          <p:cNvSpPr/>
          <p:nvPr/>
        </p:nvSpPr>
        <p:spPr>
          <a:xfrm>
            <a:off x="414291" y="1439358"/>
            <a:ext cx="4781264" cy="2357307"/>
          </a:xfrm>
          <a:prstGeom prst="rect">
            <a:avLst/>
          </a:prstGeo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ja-JP" sz="2400" b="1" kern="1200" dirty="0">
                <a:ln/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S明朝E" panose="02020900000000000000" pitchFamily="18" charset="-128"/>
                <a:ea typeface="HGS明朝E" panose="02020900000000000000" pitchFamily="18" charset="-128"/>
                <a:cs typeface="Times New Roman" panose="02020603050405020304" pitchFamily="18" charset="0"/>
              </a:rPr>
              <a:t>特定の札を</a:t>
            </a:r>
            <a:r>
              <a:rPr lang="en-US" sz="2400" b="1" kern="1200" dirty="0">
                <a:ln/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S明朝E" panose="02020900000000000000" pitchFamily="18" charset="-128"/>
                <a:ea typeface="HGS明朝E" panose="02020900000000000000" pitchFamily="18" charset="-128"/>
                <a:cs typeface="Times New Roman" panose="02020603050405020304" pitchFamily="18" charset="0"/>
              </a:rPr>
              <a:t>3</a:t>
            </a:r>
            <a:r>
              <a:rPr lang="ja-JP" sz="2400" b="1" kern="1200" dirty="0">
                <a:ln/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S明朝E" panose="02020900000000000000" pitchFamily="18" charset="-128"/>
                <a:ea typeface="HGS明朝E" panose="02020900000000000000" pitchFamily="18" charset="-128"/>
                <a:cs typeface="Times New Roman" panose="02020603050405020304" pitchFamily="18" charset="0"/>
              </a:rPr>
              <a:t>枚集めると</a:t>
            </a:r>
            <a:endParaRPr lang="en-US" altLang="ja-JP" sz="2400" b="1" kern="1200" dirty="0">
              <a:ln/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GS明朝E" panose="02020900000000000000" pitchFamily="18" charset="-128"/>
              <a:ea typeface="HGS明朝E" panose="02020900000000000000" pitchFamily="18" charset="-128"/>
              <a:cs typeface="Times New Roman" panose="02020603050405020304" pitchFamily="18" charset="0"/>
            </a:endParaRPr>
          </a:p>
          <a:p>
            <a:pPr lvl="0"/>
            <a:r>
              <a:rPr lang="ja-JP" altLang="en-US" sz="2400" b="1" kern="1200" dirty="0">
                <a:ln/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S明朝E" panose="02020900000000000000" pitchFamily="18" charset="-128"/>
                <a:ea typeface="HGS明朝E" panose="02020900000000000000" pitchFamily="18" charset="-128"/>
                <a:cs typeface="Times New Roman" panose="02020603050405020304" pitchFamily="18" charset="0"/>
              </a:rPr>
              <a:t>　</a:t>
            </a:r>
            <a:r>
              <a:rPr lang="ja-JP" sz="2400" b="1" kern="1200" dirty="0">
                <a:ln/>
                <a:solidFill>
                  <a:schemeClr val="accent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S明朝E" panose="02020900000000000000" pitchFamily="18" charset="-128"/>
                <a:ea typeface="HGS明朝E" panose="02020900000000000000" pitchFamily="18" charset="-128"/>
                <a:cs typeface="Times New Roman" panose="02020603050405020304" pitchFamily="18" charset="0"/>
              </a:rPr>
              <a:t>「三光」</a:t>
            </a:r>
            <a:r>
              <a:rPr lang="ja-JP" sz="2400" b="1" kern="1200" dirty="0">
                <a:ln/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S明朝E" panose="02020900000000000000" pitchFamily="18" charset="-128"/>
                <a:ea typeface="HGS明朝E" panose="02020900000000000000" pitchFamily="18" charset="-128"/>
                <a:cs typeface="Times New Roman" panose="02020603050405020304" pitchFamily="18" charset="0"/>
              </a:rPr>
              <a:t>という役ができる</a:t>
            </a:r>
            <a:endParaRPr lang="en-US" altLang="ja-JP" sz="2400" b="1" kern="1200" dirty="0">
              <a:ln/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GS明朝E" panose="02020900000000000000" pitchFamily="18" charset="-128"/>
              <a:ea typeface="HGS明朝E" panose="02020900000000000000" pitchFamily="18" charset="-128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altLang="ja-JP" sz="2400" b="1" dirty="0">
              <a:ln/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GS明朝E" panose="02020900000000000000" pitchFamily="18" charset="-128"/>
              <a:ea typeface="HGS明朝E" panose="02020900000000000000" pitchFamily="18" charset="-128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ja-JP" sz="2400" b="1" kern="1200" dirty="0">
                <a:ln/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S明朝E" panose="02020900000000000000" pitchFamily="18" charset="-128"/>
                <a:ea typeface="HGS明朝E" panose="02020900000000000000" pitchFamily="18" charset="-128"/>
                <a:cs typeface="Times New Roman" panose="02020603050405020304" pitchFamily="18" charset="0"/>
              </a:rPr>
              <a:t>しかしある札が混じると</a:t>
            </a:r>
            <a:r>
              <a:rPr lang="en-US" sz="2400" b="1" kern="1200" dirty="0">
                <a:ln/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S明朝E" panose="02020900000000000000" pitchFamily="18" charset="-128"/>
                <a:ea typeface="HGS明朝E" panose="02020900000000000000" pitchFamily="18" charset="-128"/>
                <a:cs typeface="Times New Roman" panose="02020603050405020304" pitchFamily="18" charset="0"/>
              </a:rPr>
              <a:t>3</a:t>
            </a:r>
            <a:r>
              <a:rPr lang="ja-JP" sz="2400" b="1" kern="1200" dirty="0">
                <a:ln/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S明朝E" panose="02020900000000000000" pitchFamily="18" charset="-128"/>
                <a:ea typeface="HGS明朝E" panose="02020900000000000000" pitchFamily="18" charset="-128"/>
                <a:cs typeface="Times New Roman" panose="02020603050405020304" pitchFamily="18" charset="0"/>
              </a:rPr>
              <a:t>枚集めても不成立となる</a:t>
            </a:r>
          </a:p>
        </p:txBody>
      </p:sp>
    </p:spTree>
    <p:extLst>
      <p:ext uri="{BB962C8B-B14F-4D97-AF65-F5344CB8AC3E}">
        <p14:creationId xmlns:p14="http://schemas.microsoft.com/office/powerpoint/2010/main" val="26758307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11">
            <a:extLst>
              <a:ext uri="{FF2B5EF4-FFF2-40B4-BE49-F238E27FC236}">
                <a16:creationId xmlns:a16="http://schemas.microsoft.com/office/drawing/2014/main" id="{8731DC4F-765B-49B9-AE92-9655D9219A31}"/>
              </a:ext>
            </a:extLst>
          </p:cNvPr>
          <p:cNvSpPr>
            <a:spLocks/>
          </p:cNvSpPr>
          <p:nvPr/>
        </p:nvSpPr>
        <p:spPr bwMode="auto">
          <a:xfrm>
            <a:off x="6096000" y="112591"/>
            <a:ext cx="3328468" cy="3142109"/>
          </a:xfrm>
          <a:custGeom>
            <a:avLst/>
            <a:gdLst>
              <a:gd name="T0" fmla="*/ 768 w 768"/>
              <a:gd name="T1" fmla="*/ 0 h 725"/>
              <a:gd name="T2" fmla="*/ 40 w 768"/>
              <a:gd name="T3" fmla="*/ 725 h 725"/>
              <a:gd name="T4" fmla="*/ 0 w 768"/>
              <a:gd name="T5" fmla="*/ 725 h 725"/>
              <a:gd name="T6" fmla="*/ 728 w 768"/>
              <a:gd name="T7" fmla="*/ 0 h 725"/>
              <a:gd name="T8" fmla="*/ 768 w 768"/>
              <a:gd name="T9" fmla="*/ 0 h 7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68" h="725">
                <a:moveTo>
                  <a:pt x="768" y="0"/>
                </a:moveTo>
                <a:lnTo>
                  <a:pt x="40" y="725"/>
                </a:lnTo>
                <a:lnTo>
                  <a:pt x="0" y="725"/>
                </a:lnTo>
                <a:lnTo>
                  <a:pt x="728" y="0"/>
                </a:lnTo>
                <a:lnTo>
                  <a:pt x="76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Freeform 12">
            <a:extLst>
              <a:ext uri="{FF2B5EF4-FFF2-40B4-BE49-F238E27FC236}">
                <a16:creationId xmlns:a16="http://schemas.microsoft.com/office/drawing/2014/main" id="{C67BFA5D-102D-4A13-AC2E-D1B46DF19869}"/>
              </a:ext>
            </a:extLst>
          </p:cNvPr>
          <p:cNvSpPr>
            <a:spLocks/>
          </p:cNvSpPr>
          <p:nvPr/>
        </p:nvSpPr>
        <p:spPr bwMode="auto">
          <a:xfrm>
            <a:off x="2669666" y="4760372"/>
            <a:ext cx="2279654" cy="2097628"/>
          </a:xfrm>
          <a:custGeom>
            <a:avLst/>
            <a:gdLst>
              <a:gd name="T0" fmla="*/ 526 w 526"/>
              <a:gd name="T1" fmla="*/ 0 h 484"/>
              <a:gd name="T2" fmla="*/ 40 w 526"/>
              <a:gd name="T3" fmla="*/ 484 h 484"/>
              <a:gd name="T4" fmla="*/ 0 w 526"/>
              <a:gd name="T5" fmla="*/ 484 h 484"/>
              <a:gd name="T6" fmla="*/ 486 w 526"/>
              <a:gd name="T7" fmla="*/ 0 h 484"/>
              <a:gd name="T8" fmla="*/ 526 w 526"/>
              <a:gd name="T9" fmla="*/ 0 h 4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26" h="484">
                <a:moveTo>
                  <a:pt x="526" y="0"/>
                </a:moveTo>
                <a:lnTo>
                  <a:pt x="40" y="484"/>
                </a:lnTo>
                <a:lnTo>
                  <a:pt x="0" y="484"/>
                </a:lnTo>
                <a:lnTo>
                  <a:pt x="486" y="0"/>
                </a:lnTo>
                <a:lnTo>
                  <a:pt x="526" y="0"/>
                </a:lnTo>
                <a:close/>
              </a:path>
            </a:pathLst>
          </a:custGeom>
          <a:solidFill>
            <a:srgbClr val="34343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5" name="Freeform 12">
            <a:extLst>
              <a:ext uri="{FF2B5EF4-FFF2-40B4-BE49-F238E27FC236}">
                <a16:creationId xmlns:a16="http://schemas.microsoft.com/office/drawing/2014/main" id="{FF8F07F2-7810-45FA-9EC1-24A8073A8FC4}"/>
              </a:ext>
            </a:extLst>
          </p:cNvPr>
          <p:cNvSpPr>
            <a:spLocks/>
          </p:cNvSpPr>
          <p:nvPr/>
        </p:nvSpPr>
        <p:spPr bwMode="auto">
          <a:xfrm>
            <a:off x="4128415" y="1139847"/>
            <a:ext cx="4873040" cy="4578305"/>
          </a:xfrm>
          <a:custGeom>
            <a:avLst/>
            <a:gdLst>
              <a:gd name="T0" fmla="*/ 526 w 526"/>
              <a:gd name="T1" fmla="*/ 0 h 484"/>
              <a:gd name="T2" fmla="*/ 40 w 526"/>
              <a:gd name="T3" fmla="*/ 484 h 484"/>
              <a:gd name="T4" fmla="*/ 0 w 526"/>
              <a:gd name="T5" fmla="*/ 484 h 484"/>
              <a:gd name="T6" fmla="*/ 486 w 526"/>
              <a:gd name="T7" fmla="*/ 0 h 484"/>
              <a:gd name="T8" fmla="*/ 526 w 526"/>
              <a:gd name="T9" fmla="*/ 0 h 4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26" h="484">
                <a:moveTo>
                  <a:pt x="526" y="0"/>
                </a:moveTo>
                <a:lnTo>
                  <a:pt x="40" y="484"/>
                </a:lnTo>
                <a:lnTo>
                  <a:pt x="0" y="484"/>
                </a:lnTo>
                <a:lnTo>
                  <a:pt x="486" y="0"/>
                </a:lnTo>
                <a:lnTo>
                  <a:pt x="526" y="0"/>
                </a:lnTo>
                <a:close/>
              </a:path>
            </a:pathLst>
          </a:custGeom>
          <a:solidFill>
            <a:srgbClr val="ED24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TextBox 12">
            <a:extLst>
              <a:ext uri="{FF2B5EF4-FFF2-40B4-BE49-F238E27FC236}">
                <a16:creationId xmlns:a16="http://schemas.microsoft.com/office/drawing/2014/main" id="{A325CBF0-FF01-4CD5-B97F-46FBA5E3B1BA}"/>
              </a:ext>
            </a:extLst>
          </p:cNvPr>
          <p:cNvSpPr txBox="1"/>
          <p:nvPr/>
        </p:nvSpPr>
        <p:spPr>
          <a:xfrm>
            <a:off x="583193" y="360206"/>
            <a:ext cx="107068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ED245C"/>
                </a:solidFill>
                <a:latin typeface="Roboto Medium" panose="02000000000000000000" pitchFamily="2" charset="0"/>
              </a:rPr>
              <a:t>CPU</a:t>
            </a:r>
            <a:r>
              <a:rPr lang="ja-JP" altLang="en-US" sz="5400" b="1" dirty="0">
                <a:solidFill>
                  <a:srgbClr val="ED245C"/>
                </a:solidFill>
                <a:latin typeface="Roboto Medium" panose="02000000000000000000" pitchFamily="2" charset="0"/>
              </a:rPr>
              <a:t>の実装</a:t>
            </a:r>
            <a:endParaRPr lang="en-US" sz="5400" b="1" dirty="0">
              <a:solidFill>
                <a:srgbClr val="ED245C"/>
              </a:solidFill>
              <a:latin typeface="Roboto Medium" panose="02000000000000000000" pitchFamily="2" charset="0"/>
            </a:endParaRPr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3FE170B0-F950-43EF-8091-51364E3C3E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271" t="22327" r="32844" b="37858"/>
          <a:stretch/>
        </p:blipFill>
        <p:spPr>
          <a:xfrm>
            <a:off x="5106928" y="2075341"/>
            <a:ext cx="6562158" cy="4212735"/>
          </a:xfrm>
          <a:prstGeom prst="rect">
            <a:avLst/>
          </a:prstGeom>
          <a:solidFill>
            <a:srgbClr val="FFFFFF">
              <a:shade val="85000"/>
            </a:srgbClr>
          </a:solidFill>
          <a:ln w="762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8" name="直線矢印コネクタ 7">
            <a:extLst>
              <a:ext uri="{FF2B5EF4-FFF2-40B4-BE49-F238E27FC236}">
                <a16:creationId xmlns:a16="http://schemas.microsoft.com/office/drawing/2014/main" id="{F13AFC06-6FE8-4827-A519-D4B2735F1DF8}"/>
              </a:ext>
            </a:extLst>
          </p:cNvPr>
          <p:cNvCxnSpPr>
            <a:cxnSpLocks/>
          </p:cNvCxnSpPr>
          <p:nvPr/>
        </p:nvCxnSpPr>
        <p:spPr>
          <a:xfrm>
            <a:off x="5931883" y="3338818"/>
            <a:ext cx="1341372" cy="1038287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9" name="直線矢印コネクタ 8">
            <a:extLst>
              <a:ext uri="{FF2B5EF4-FFF2-40B4-BE49-F238E27FC236}">
                <a16:creationId xmlns:a16="http://schemas.microsoft.com/office/drawing/2014/main" id="{F2A72355-BC9D-43C7-9AC7-72E2F994BBA7}"/>
              </a:ext>
            </a:extLst>
          </p:cNvPr>
          <p:cNvCxnSpPr>
            <a:cxnSpLocks/>
          </p:cNvCxnSpPr>
          <p:nvPr/>
        </p:nvCxnSpPr>
        <p:spPr>
          <a:xfrm>
            <a:off x="5931883" y="3336496"/>
            <a:ext cx="2067874" cy="102229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1" name="直線矢印コネクタ 10">
            <a:extLst>
              <a:ext uri="{FF2B5EF4-FFF2-40B4-BE49-F238E27FC236}">
                <a16:creationId xmlns:a16="http://schemas.microsoft.com/office/drawing/2014/main" id="{01615A01-EC20-47AE-A18A-505EE9F3E9E6}"/>
              </a:ext>
            </a:extLst>
          </p:cNvPr>
          <p:cNvCxnSpPr>
            <a:cxnSpLocks/>
          </p:cNvCxnSpPr>
          <p:nvPr/>
        </p:nvCxnSpPr>
        <p:spPr>
          <a:xfrm>
            <a:off x="5931883" y="3336496"/>
            <a:ext cx="2868168" cy="102229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9" name="直線矢印コネクタ 18">
            <a:extLst>
              <a:ext uri="{FF2B5EF4-FFF2-40B4-BE49-F238E27FC236}">
                <a16:creationId xmlns:a16="http://schemas.microsoft.com/office/drawing/2014/main" id="{F3E0BE69-7936-47F0-9F55-FA8449EC00FD}"/>
              </a:ext>
            </a:extLst>
          </p:cNvPr>
          <p:cNvCxnSpPr>
            <a:cxnSpLocks/>
          </p:cNvCxnSpPr>
          <p:nvPr/>
        </p:nvCxnSpPr>
        <p:spPr>
          <a:xfrm>
            <a:off x="6602569" y="3336496"/>
            <a:ext cx="763398" cy="102229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2" name="直線矢印コネクタ 21">
            <a:extLst>
              <a:ext uri="{FF2B5EF4-FFF2-40B4-BE49-F238E27FC236}">
                <a16:creationId xmlns:a16="http://schemas.microsoft.com/office/drawing/2014/main" id="{00A3E3DD-AE5C-4F1F-9D51-3A2FCD3C5ADF}"/>
              </a:ext>
            </a:extLst>
          </p:cNvPr>
          <p:cNvCxnSpPr>
            <a:cxnSpLocks/>
          </p:cNvCxnSpPr>
          <p:nvPr/>
        </p:nvCxnSpPr>
        <p:spPr>
          <a:xfrm>
            <a:off x="6621017" y="3349348"/>
            <a:ext cx="1378740" cy="102775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5" name="直線矢印コネクタ 24">
            <a:extLst>
              <a:ext uri="{FF2B5EF4-FFF2-40B4-BE49-F238E27FC236}">
                <a16:creationId xmlns:a16="http://schemas.microsoft.com/office/drawing/2014/main" id="{0C93A044-EABC-4B22-A2F5-269384BAC311}"/>
              </a:ext>
            </a:extLst>
          </p:cNvPr>
          <p:cNvCxnSpPr>
            <a:cxnSpLocks/>
          </p:cNvCxnSpPr>
          <p:nvPr/>
        </p:nvCxnSpPr>
        <p:spPr>
          <a:xfrm>
            <a:off x="6621017" y="3349348"/>
            <a:ext cx="2203695" cy="102775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072F0AD6-8C0A-4274-B62B-0E761DDF095A}"/>
              </a:ext>
            </a:extLst>
          </p:cNvPr>
          <p:cNvSpPr txBox="1"/>
          <p:nvPr/>
        </p:nvSpPr>
        <p:spPr>
          <a:xfrm>
            <a:off x="328257" y="2586794"/>
            <a:ext cx="452521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b="1" dirty="0">
                <a:ln>
                  <a:solidFill>
                    <a:schemeClr val="tx1"/>
                  </a:solidFill>
                </a:ln>
                <a:solidFill>
                  <a:srgbClr val="D7DFE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S明朝E" panose="02020900000000000000" pitchFamily="18" charset="-128"/>
                <a:ea typeface="HGS明朝E" panose="02020900000000000000" pitchFamily="18" charset="-128"/>
                <a:cs typeface="Times New Roman" panose="02020603050405020304" pitchFamily="18" charset="0"/>
              </a:rPr>
              <a:t>手札と場にある札の数と同じ要素数の配列を作成</a:t>
            </a:r>
            <a:endParaRPr lang="en-US" altLang="ja-JP" sz="2400" b="1" dirty="0">
              <a:ln>
                <a:solidFill>
                  <a:schemeClr val="tx1"/>
                </a:solidFill>
              </a:ln>
              <a:solidFill>
                <a:srgbClr val="D7DFE4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GS明朝E" panose="02020900000000000000" pitchFamily="18" charset="-128"/>
              <a:ea typeface="HGS明朝E" panose="02020900000000000000" pitchFamily="18" charset="-128"/>
              <a:cs typeface="Times New Roman" panose="02020603050405020304" pitchFamily="18" charset="0"/>
            </a:endParaRPr>
          </a:p>
          <a:p>
            <a:endParaRPr lang="en-US" altLang="ja-JP" sz="2400" b="1" dirty="0">
              <a:ln>
                <a:solidFill>
                  <a:schemeClr val="tx1"/>
                </a:solidFill>
              </a:ln>
              <a:solidFill>
                <a:srgbClr val="D7DFE4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GS明朝E" panose="02020900000000000000" pitchFamily="18" charset="-128"/>
              <a:ea typeface="HGS明朝E" panose="02020900000000000000" pitchFamily="18" charset="-128"/>
              <a:cs typeface="Times New Roman" panose="02020603050405020304" pitchFamily="18" charset="0"/>
            </a:endParaRPr>
          </a:p>
          <a:p>
            <a:r>
              <a:rPr lang="en-US" altLang="ja-JP" sz="2400" b="1" dirty="0">
                <a:ln>
                  <a:solidFill>
                    <a:schemeClr val="tx1"/>
                  </a:solidFill>
                </a:ln>
                <a:solidFill>
                  <a:srgbClr val="D7DFE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S明朝E" panose="02020900000000000000" pitchFamily="18" charset="-128"/>
                <a:ea typeface="HGS明朝E" panose="02020900000000000000" pitchFamily="18" charset="-128"/>
                <a:cs typeface="Times New Roman" panose="02020603050405020304" pitchFamily="18" charset="0"/>
              </a:rPr>
              <a:t>ScriptablObject</a:t>
            </a:r>
            <a:r>
              <a:rPr lang="ja-JP" altLang="en-US" sz="2400" b="1" dirty="0">
                <a:ln>
                  <a:solidFill>
                    <a:schemeClr val="tx1"/>
                  </a:solidFill>
                </a:ln>
                <a:solidFill>
                  <a:srgbClr val="D7DFE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S明朝E" panose="02020900000000000000" pitchFamily="18" charset="-128"/>
                <a:ea typeface="HGS明朝E" panose="02020900000000000000" pitchFamily="18" charset="-128"/>
                <a:cs typeface="Times New Roman" panose="02020603050405020304" pitchFamily="18" charset="0"/>
              </a:rPr>
              <a:t>で定めた変数を配列に格納</a:t>
            </a:r>
            <a:endParaRPr lang="en-US" altLang="ja-JP" sz="2400" b="1" dirty="0">
              <a:ln>
                <a:solidFill>
                  <a:schemeClr val="tx1"/>
                </a:solidFill>
              </a:ln>
              <a:solidFill>
                <a:srgbClr val="D7DFE4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GS明朝E" panose="02020900000000000000" pitchFamily="18" charset="-128"/>
              <a:ea typeface="HGS明朝E" panose="02020900000000000000" pitchFamily="18" charset="-128"/>
              <a:cs typeface="Times New Roman" panose="02020603050405020304" pitchFamily="18" charset="0"/>
            </a:endParaRPr>
          </a:p>
          <a:p>
            <a:endParaRPr lang="en-US" altLang="ja-JP" sz="2400" b="1" dirty="0">
              <a:ln>
                <a:solidFill>
                  <a:schemeClr val="tx1"/>
                </a:solidFill>
              </a:ln>
              <a:solidFill>
                <a:srgbClr val="D7DFE4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GS明朝E" panose="02020900000000000000" pitchFamily="18" charset="-128"/>
              <a:ea typeface="HGS明朝E" panose="02020900000000000000" pitchFamily="18" charset="-128"/>
              <a:cs typeface="Times New Roman" panose="02020603050405020304" pitchFamily="18" charset="0"/>
            </a:endParaRPr>
          </a:p>
          <a:p>
            <a:r>
              <a:rPr lang="en-US" altLang="ja-JP" sz="2400" b="1" dirty="0">
                <a:ln>
                  <a:solidFill>
                    <a:schemeClr val="tx1"/>
                  </a:solidFill>
                </a:ln>
                <a:solidFill>
                  <a:srgbClr val="D7DFE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S明朝E" panose="02020900000000000000" pitchFamily="18" charset="-128"/>
                <a:ea typeface="HGS明朝E" panose="02020900000000000000" pitchFamily="18" charset="-128"/>
                <a:cs typeface="Times New Roman" panose="02020603050405020304" pitchFamily="18" charset="0"/>
              </a:rPr>
              <a:t>For</a:t>
            </a:r>
            <a:r>
              <a:rPr lang="ja-JP" altLang="en-US" sz="2400" b="1" dirty="0">
                <a:ln>
                  <a:solidFill>
                    <a:schemeClr val="tx1"/>
                  </a:solidFill>
                </a:ln>
                <a:solidFill>
                  <a:srgbClr val="D7DFE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S明朝E" panose="02020900000000000000" pitchFamily="18" charset="-128"/>
                <a:ea typeface="HGS明朝E" panose="02020900000000000000" pitchFamily="18" charset="-128"/>
                <a:cs typeface="Times New Roman" panose="02020603050405020304" pitchFamily="18" charset="0"/>
              </a:rPr>
              <a:t>文で</a:t>
            </a:r>
            <a:r>
              <a:rPr lang="ja-JP" altLang="en-US" sz="2400" b="1" dirty="0">
                <a:ln>
                  <a:solidFill>
                    <a:schemeClr val="tx1"/>
                  </a:solidFill>
                </a:ln>
                <a:solidFill>
                  <a:srgbClr val="FFC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S明朝E" panose="02020900000000000000" pitchFamily="18" charset="-128"/>
                <a:ea typeface="HGS明朝E" panose="02020900000000000000" pitchFamily="18" charset="-128"/>
                <a:cs typeface="Times New Roman" panose="02020603050405020304" pitchFamily="18" charset="0"/>
              </a:rPr>
              <a:t>配列</a:t>
            </a:r>
            <a:r>
              <a:rPr lang="en-US" altLang="ja-JP" sz="2400" b="1" dirty="0">
                <a:ln>
                  <a:solidFill>
                    <a:schemeClr val="tx1"/>
                  </a:solidFill>
                </a:ln>
                <a:solidFill>
                  <a:srgbClr val="FFC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S明朝E" panose="02020900000000000000" pitchFamily="18" charset="-128"/>
                <a:ea typeface="HGS明朝E" panose="02020900000000000000" pitchFamily="18" charset="-128"/>
                <a:cs typeface="Times New Roman" panose="02020603050405020304" pitchFamily="18" charset="0"/>
              </a:rPr>
              <a:t>A</a:t>
            </a:r>
            <a:r>
              <a:rPr lang="ja-JP" altLang="en-US" sz="2400" b="1" dirty="0">
                <a:ln>
                  <a:solidFill>
                    <a:schemeClr val="tx1"/>
                  </a:solidFill>
                </a:ln>
                <a:solidFill>
                  <a:srgbClr val="D7DFE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S明朝E" panose="02020900000000000000" pitchFamily="18" charset="-128"/>
                <a:ea typeface="HGS明朝E" panose="02020900000000000000" pitchFamily="18" charset="-128"/>
                <a:cs typeface="Times New Roman" panose="02020603050405020304" pitchFamily="18" charset="0"/>
              </a:rPr>
              <a:t>と</a:t>
            </a:r>
            <a:r>
              <a:rPr lang="ja-JP" altLang="en-US" sz="2400" b="1" dirty="0">
                <a:ln>
                  <a:solidFill>
                    <a:schemeClr val="tx1"/>
                  </a:solidFill>
                </a:ln>
                <a:solidFill>
                  <a:srgbClr val="FFC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S明朝E" panose="02020900000000000000" pitchFamily="18" charset="-128"/>
                <a:ea typeface="HGS明朝E" panose="02020900000000000000" pitchFamily="18" charset="-128"/>
                <a:cs typeface="Times New Roman" panose="02020603050405020304" pitchFamily="18" charset="0"/>
              </a:rPr>
              <a:t>配列</a:t>
            </a:r>
            <a:r>
              <a:rPr lang="en-US" altLang="ja-JP" sz="2400" b="1" dirty="0">
                <a:ln>
                  <a:solidFill>
                    <a:schemeClr val="tx1"/>
                  </a:solidFill>
                </a:ln>
                <a:solidFill>
                  <a:srgbClr val="FFC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S明朝E" panose="02020900000000000000" pitchFamily="18" charset="-128"/>
                <a:ea typeface="HGS明朝E" panose="02020900000000000000" pitchFamily="18" charset="-128"/>
                <a:cs typeface="Times New Roman" panose="02020603050405020304" pitchFamily="18" charset="0"/>
              </a:rPr>
              <a:t>B</a:t>
            </a:r>
            <a:r>
              <a:rPr lang="ja-JP" altLang="en-US" sz="2400" b="1" dirty="0">
                <a:ln>
                  <a:solidFill>
                    <a:schemeClr val="tx1"/>
                  </a:solidFill>
                </a:ln>
                <a:solidFill>
                  <a:srgbClr val="D7DFE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S明朝E" panose="02020900000000000000" pitchFamily="18" charset="-128"/>
                <a:ea typeface="HGS明朝E" panose="02020900000000000000" pitchFamily="18" charset="-128"/>
                <a:cs typeface="Times New Roman" panose="02020603050405020304" pitchFamily="18" charset="0"/>
              </a:rPr>
              <a:t>と</a:t>
            </a:r>
            <a:r>
              <a:rPr lang="ja-JP" altLang="en-US" sz="2400" b="1" dirty="0">
                <a:ln>
                  <a:solidFill>
                    <a:schemeClr val="tx1"/>
                  </a:solidFill>
                </a:ln>
                <a:solidFill>
                  <a:srgbClr val="FFC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S明朝E" panose="02020900000000000000" pitchFamily="18" charset="-128"/>
                <a:ea typeface="HGS明朝E" panose="02020900000000000000" pitchFamily="18" charset="-128"/>
                <a:cs typeface="Times New Roman" panose="02020603050405020304" pitchFamily="18" charset="0"/>
              </a:rPr>
              <a:t>配列</a:t>
            </a:r>
            <a:r>
              <a:rPr lang="en-US" altLang="ja-JP" sz="2400" b="1" dirty="0">
                <a:ln>
                  <a:solidFill>
                    <a:schemeClr val="tx1"/>
                  </a:solidFill>
                </a:ln>
                <a:solidFill>
                  <a:srgbClr val="FFC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S明朝E" panose="02020900000000000000" pitchFamily="18" charset="-128"/>
                <a:ea typeface="HGS明朝E" panose="02020900000000000000" pitchFamily="18" charset="-128"/>
                <a:cs typeface="Times New Roman" panose="02020603050405020304" pitchFamily="18" charset="0"/>
              </a:rPr>
              <a:t>C</a:t>
            </a:r>
            <a:r>
              <a:rPr lang="ja-JP" altLang="en-US" sz="2400" b="1" dirty="0">
                <a:ln>
                  <a:solidFill>
                    <a:schemeClr val="tx1"/>
                  </a:solidFill>
                </a:ln>
                <a:solidFill>
                  <a:srgbClr val="D7DFE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S明朝E" panose="02020900000000000000" pitchFamily="18" charset="-128"/>
                <a:ea typeface="HGS明朝E" panose="02020900000000000000" pitchFamily="18" charset="-128"/>
                <a:cs typeface="Times New Roman" panose="02020603050405020304" pitchFamily="18" charset="0"/>
              </a:rPr>
              <a:t>の中身を比べ、特定の変数を見つけたらイベント処理を行う</a:t>
            </a:r>
            <a:endParaRPr lang="en-US" altLang="ja-JP" sz="2400" b="1" dirty="0">
              <a:ln>
                <a:solidFill>
                  <a:schemeClr val="tx1"/>
                </a:solidFill>
              </a:ln>
              <a:solidFill>
                <a:srgbClr val="D7DFE4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GS明朝E" panose="02020900000000000000" pitchFamily="18" charset="-128"/>
              <a:ea typeface="HGS明朝E" panose="020209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45471791-3092-4CB6-AFC0-EFE7DD5AD2DB}"/>
              </a:ext>
            </a:extLst>
          </p:cNvPr>
          <p:cNvSpPr/>
          <p:nvPr/>
        </p:nvSpPr>
        <p:spPr>
          <a:xfrm>
            <a:off x="446685" y="1446946"/>
            <a:ext cx="4288353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ja-JP" sz="36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C#</a:t>
            </a:r>
            <a:r>
              <a:rPr lang="ja-JP" altLang="en-US" sz="36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による</a:t>
            </a:r>
            <a:r>
              <a:rPr lang="en-US" altLang="ja-JP" sz="36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CPU</a:t>
            </a:r>
            <a:r>
              <a:rPr lang="ja-JP" altLang="en-US" sz="36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の制御</a:t>
            </a:r>
          </a:p>
        </p:txBody>
      </p:sp>
    </p:spTree>
    <p:extLst>
      <p:ext uri="{BB962C8B-B14F-4D97-AF65-F5344CB8AC3E}">
        <p14:creationId xmlns:p14="http://schemas.microsoft.com/office/powerpoint/2010/main" val="3930401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11">
            <a:extLst>
              <a:ext uri="{FF2B5EF4-FFF2-40B4-BE49-F238E27FC236}">
                <a16:creationId xmlns:a16="http://schemas.microsoft.com/office/drawing/2014/main" id="{8731DC4F-765B-49B9-AE92-9655D9219A31}"/>
              </a:ext>
            </a:extLst>
          </p:cNvPr>
          <p:cNvSpPr>
            <a:spLocks/>
          </p:cNvSpPr>
          <p:nvPr/>
        </p:nvSpPr>
        <p:spPr bwMode="auto">
          <a:xfrm>
            <a:off x="6096000" y="112591"/>
            <a:ext cx="3328468" cy="3142109"/>
          </a:xfrm>
          <a:custGeom>
            <a:avLst/>
            <a:gdLst>
              <a:gd name="T0" fmla="*/ 768 w 768"/>
              <a:gd name="T1" fmla="*/ 0 h 725"/>
              <a:gd name="T2" fmla="*/ 40 w 768"/>
              <a:gd name="T3" fmla="*/ 725 h 725"/>
              <a:gd name="T4" fmla="*/ 0 w 768"/>
              <a:gd name="T5" fmla="*/ 725 h 725"/>
              <a:gd name="T6" fmla="*/ 728 w 768"/>
              <a:gd name="T7" fmla="*/ 0 h 725"/>
              <a:gd name="T8" fmla="*/ 768 w 768"/>
              <a:gd name="T9" fmla="*/ 0 h 7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68" h="725">
                <a:moveTo>
                  <a:pt x="768" y="0"/>
                </a:moveTo>
                <a:lnTo>
                  <a:pt x="40" y="725"/>
                </a:lnTo>
                <a:lnTo>
                  <a:pt x="0" y="725"/>
                </a:lnTo>
                <a:lnTo>
                  <a:pt x="728" y="0"/>
                </a:lnTo>
                <a:lnTo>
                  <a:pt x="76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Freeform 12">
            <a:extLst>
              <a:ext uri="{FF2B5EF4-FFF2-40B4-BE49-F238E27FC236}">
                <a16:creationId xmlns:a16="http://schemas.microsoft.com/office/drawing/2014/main" id="{C67BFA5D-102D-4A13-AC2E-D1B46DF19869}"/>
              </a:ext>
            </a:extLst>
          </p:cNvPr>
          <p:cNvSpPr>
            <a:spLocks/>
          </p:cNvSpPr>
          <p:nvPr/>
        </p:nvSpPr>
        <p:spPr bwMode="auto">
          <a:xfrm>
            <a:off x="2669666" y="4760372"/>
            <a:ext cx="2279654" cy="2097628"/>
          </a:xfrm>
          <a:custGeom>
            <a:avLst/>
            <a:gdLst>
              <a:gd name="T0" fmla="*/ 526 w 526"/>
              <a:gd name="T1" fmla="*/ 0 h 484"/>
              <a:gd name="T2" fmla="*/ 40 w 526"/>
              <a:gd name="T3" fmla="*/ 484 h 484"/>
              <a:gd name="T4" fmla="*/ 0 w 526"/>
              <a:gd name="T5" fmla="*/ 484 h 484"/>
              <a:gd name="T6" fmla="*/ 486 w 526"/>
              <a:gd name="T7" fmla="*/ 0 h 484"/>
              <a:gd name="T8" fmla="*/ 526 w 526"/>
              <a:gd name="T9" fmla="*/ 0 h 4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26" h="484">
                <a:moveTo>
                  <a:pt x="526" y="0"/>
                </a:moveTo>
                <a:lnTo>
                  <a:pt x="40" y="484"/>
                </a:lnTo>
                <a:lnTo>
                  <a:pt x="0" y="484"/>
                </a:lnTo>
                <a:lnTo>
                  <a:pt x="486" y="0"/>
                </a:lnTo>
                <a:lnTo>
                  <a:pt x="526" y="0"/>
                </a:lnTo>
                <a:close/>
              </a:path>
            </a:pathLst>
          </a:custGeom>
          <a:solidFill>
            <a:srgbClr val="34343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5" name="Freeform 12">
            <a:extLst>
              <a:ext uri="{FF2B5EF4-FFF2-40B4-BE49-F238E27FC236}">
                <a16:creationId xmlns:a16="http://schemas.microsoft.com/office/drawing/2014/main" id="{FF8F07F2-7810-45FA-9EC1-24A8073A8FC4}"/>
              </a:ext>
            </a:extLst>
          </p:cNvPr>
          <p:cNvSpPr>
            <a:spLocks/>
          </p:cNvSpPr>
          <p:nvPr/>
        </p:nvSpPr>
        <p:spPr bwMode="auto">
          <a:xfrm>
            <a:off x="4128415" y="1139847"/>
            <a:ext cx="4873040" cy="4578305"/>
          </a:xfrm>
          <a:custGeom>
            <a:avLst/>
            <a:gdLst>
              <a:gd name="T0" fmla="*/ 526 w 526"/>
              <a:gd name="T1" fmla="*/ 0 h 484"/>
              <a:gd name="T2" fmla="*/ 40 w 526"/>
              <a:gd name="T3" fmla="*/ 484 h 484"/>
              <a:gd name="T4" fmla="*/ 0 w 526"/>
              <a:gd name="T5" fmla="*/ 484 h 484"/>
              <a:gd name="T6" fmla="*/ 486 w 526"/>
              <a:gd name="T7" fmla="*/ 0 h 484"/>
              <a:gd name="T8" fmla="*/ 526 w 526"/>
              <a:gd name="T9" fmla="*/ 0 h 4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26" h="484">
                <a:moveTo>
                  <a:pt x="526" y="0"/>
                </a:moveTo>
                <a:lnTo>
                  <a:pt x="40" y="484"/>
                </a:lnTo>
                <a:lnTo>
                  <a:pt x="0" y="484"/>
                </a:lnTo>
                <a:lnTo>
                  <a:pt x="486" y="0"/>
                </a:lnTo>
                <a:lnTo>
                  <a:pt x="526" y="0"/>
                </a:lnTo>
                <a:close/>
              </a:path>
            </a:pathLst>
          </a:custGeom>
          <a:solidFill>
            <a:srgbClr val="ED24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TextBox 12">
            <a:extLst>
              <a:ext uri="{FF2B5EF4-FFF2-40B4-BE49-F238E27FC236}">
                <a16:creationId xmlns:a16="http://schemas.microsoft.com/office/drawing/2014/main" id="{9D1E99F1-BF73-498F-ADA0-972356E54393}"/>
              </a:ext>
            </a:extLst>
          </p:cNvPr>
          <p:cNvSpPr txBox="1"/>
          <p:nvPr/>
        </p:nvSpPr>
        <p:spPr>
          <a:xfrm>
            <a:off x="583193" y="360206"/>
            <a:ext cx="107068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5400" b="1" dirty="0">
                <a:solidFill>
                  <a:srgbClr val="ED245C"/>
                </a:solidFill>
                <a:latin typeface="Roboto Medium" panose="02000000000000000000" pitchFamily="2" charset="0"/>
              </a:rPr>
              <a:t>プログラミングについて</a:t>
            </a:r>
            <a:endParaRPr lang="en-US" sz="5400" b="1" dirty="0">
              <a:solidFill>
                <a:srgbClr val="ED245C"/>
              </a:solidFill>
              <a:latin typeface="Roboto Medium" panose="02000000000000000000" pitchFamily="2" charset="0"/>
            </a:endParaRPr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4DF21191-CA25-41E1-AF49-A991531312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478" t="20795" r="22832" b="32506"/>
          <a:stretch/>
        </p:blipFill>
        <p:spPr>
          <a:xfrm>
            <a:off x="6239920" y="1587877"/>
            <a:ext cx="5368887" cy="3162009"/>
          </a:xfrm>
          <a:prstGeom prst="rect">
            <a:avLst/>
          </a:prstGeom>
          <a:solidFill>
            <a:srgbClr val="FFFFFF">
              <a:shade val="85000"/>
            </a:srgbClr>
          </a:solidFill>
          <a:ln w="76200" cap="sq">
            <a:solidFill>
              <a:schemeClr val="bg2">
                <a:lumMod val="90000"/>
              </a:schemeClr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四角形: 角を丸くする 7">
            <a:extLst>
              <a:ext uri="{FF2B5EF4-FFF2-40B4-BE49-F238E27FC236}">
                <a16:creationId xmlns:a16="http://schemas.microsoft.com/office/drawing/2014/main" id="{6CDB934F-F3D9-48AD-8090-03715E00B29F}"/>
              </a:ext>
            </a:extLst>
          </p:cNvPr>
          <p:cNvSpPr/>
          <p:nvPr/>
        </p:nvSpPr>
        <p:spPr>
          <a:xfrm>
            <a:off x="583193" y="1531151"/>
            <a:ext cx="5089794" cy="172354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3200" b="1" dirty="0">
                <a:ln>
                  <a:solidFill>
                    <a:schemeClr val="tx1"/>
                  </a:solidFill>
                </a:ln>
                <a:solidFill>
                  <a:srgbClr val="D7DFE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S明朝E" panose="02020900000000000000" pitchFamily="18" charset="-128"/>
                <a:ea typeface="HGS明朝E" panose="02020900000000000000" pitchFamily="18" charset="-128"/>
                <a:cs typeface="Times New Roman" panose="02020603050405020304" pitchFamily="18" charset="0"/>
              </a:rPr>
              <a:t>Unity</a:t>
            </a:r>
            <a:r>
              <a:rPr lang="ja-JP" altLang="en-US" sz="3200" b="1" dirty="0">
                <a:ln>
                  <a:solidFill>
                    <a:schemeClr val="tx1"/>
                  </a:solidFill>
                </a:ln>
                <a:solidFill>
                  <a:srgbClr val="D7DFE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S明朝E" panose="02020900000000000000" pitchFamily="18" charset="-128"/>
                <a:ea typeface="HGS明朝E" panose="02020900000000000000" pitchFamily="18" charset="-128"/>
                <a:cs typeface="Times New Roman" panose="02020603050405020304" pitchFamily="18" charset="0"/>
              </a:rPr>
              <a:t>付属の</a:t>
            </a:r>
            <a:endParaRPr lang="en-US" altLang="ja-JP" sz="3200" b="1" dirty="0">
              <a:ln>
                <a:solidFill>
                  <a:schemeClr val="tx1"/>
                </a:solidFill>
              </a:ln>
              <a:solidFill>
                <a:srgbClr val="D7DFE4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GS明朝E" panose="02020900000000000000" pitchFamily="18" charset="-128"/>
              <a:ea typeface="HGS明朝E" panose="02020900000000000000" pitchFamily="18" charset="-128"/>
              <a:cs typeface="Times New Roman" panose="02020603050405020304" pitchFamily="18" charset="0"/>
            </a:endParaRPr>
          </a:p>
          <a:p>
            <a:pPr algn="ctr"/>
            <a:r>
              <a:rPr lang="en-US" altLang="ja-JP" sz="3200" b="1" dirty="0">
                <a:ln>
                  <a:solidFill>
                    <a:schemeClr val="tx1"/>
                  </a:solidFill>
                </a:ln>
                <a:solidFill>
                  <a:schemeClr val="accent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S明朝E" panose="02020900000000000000" pitchFamily="18" charset="-128"/>
                <a:ea typeface="HGS明朝E" panose="02020900000000000000" pitchFamily="18" charset="-128"/>
                <a:cs typeface="Times New Roman" panose="02020603050405020304" pitchFamily="18" charset="0"/>
              </a:rPr>
              <a:t>Visual Studio 2019</a:t>
            </a:r>
            <a:r>
              <a:rPr lang="ja-JP" altLang="en-US" sz="3200" b="1" dirty="0">
                <a:ln>
                  <a:solidFill>
                    <a:schemeClr val="tx1"/>
                  </a:solidFill>
                </a:ln>
                <a:solidFill>
                  <a:srgbClr val="D7DFE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S明朝E" panose="02020900000000000000" pitchFamily="18" charset="-128"/>
                <a:ea typeface="HGS明朝E" panose="02020900000000000000" pitchFamily="18" charset="-128"/>
                <a:cs typeface="Times New Roman" panose="02020603050405020304" pitchFamily="18" charset="0"/>
              </a:rPr>
              <a:t>に</a:t>
            </a:r>
            <a:r>
              <a:rPr lang="ja-JP" altLang="en-US" sz="3200" b="1" dirty="0">
                <a:ln>
                  <a:solidFill>
                    <a:schemeClr val="tx1"/>
                  </a:solidFill>
                </a:ln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S明朝E" panose="02020900000000000000" pitchFamily="18" charset="-128"/>
                <a:ea typeface="HGS明朝E" panose="02020900000000000000" pitchFamily="18" charset="-128"/>
                <a:cs typeface="Times New Roman" panose="02020603050405020304" pitchFamily="18" charset="0"/>
              </a:rPr>
              <a:t>不満</a:t>
            </a:r>
          </a:p>
        </p:txBody>
      </p:sp>
      <p:sp>
        <p:nvSpPr>
          <p:cNvPr id="9" name="矢印: 下 8">
            <a:extLst>
              <a:ext uri="{FF2B5EF4-FFF2-40B4-BE49-F238E27FC236}">
                <a16:creationId xmlns:a16="http://schemas.microsoft.com/office/drawing/2014/main" id="{5FC37A76-EFD0-4009-9B43-747257E0BCFE}"/>
              </a:ext>
            </a:extLst>
          </p:cNvPr>
          <p:cNvSpPr/>
          <p:nvPr/>
        </p:nvSpPr>
        <p:spPr>
          <a:xfrm>
            <a:off x="2536167" y="3523376"/>
            <a:ext cx="1182848" cy="1124125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四角形: 角を丸くする 9">
            <a:extLst>
              <a:ext uri="{FF2B5EF4-FFF2-40B4-BE49-F238E27FC236}">
                <a16:creationId xmlns:a16="http://schemas.microsoft.com/office/drawing/2014/main" id="{B382DC86-691F-44E3-B6EE-EB60A9263998}"/>
              </a:ext>
            </a:extLst>
          </p:cNvPr>
          <p:cNvSpPr/>
          <p:nvPr/>
        </p:nvSpPr>
        <p:spPr>
          <a:xfrm>
            <a:off x="634558" y="4916177"/>
            <a:ext cx="4986066" cy="158161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b="1" dirty="0">
                <a:ln>
                  <a:solidFill>
                    <a:schemeClr val="tx1"/>
                  </a:solidFill>
                </a:ln>
                <a:solidFill>
                  <a:srgbClr val="FFC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S明朝E" panose="02020900000000000000" pitchFamily="18" charset="-128"/>
                <a:ea typeface="HGS明朝E" panose="02020900000000000000" pitchFamily="18" charset="-128"/>
                <a:cs typeface="Times New Roman" panose="02020603050405020304" pitchFamily="18" charset="0"/>
              </a:rPr>
              <a:t>Visual Studio Code</a:t>
            </a:r>
            <a:r>
              <a:rPr lang="ja-JP" altLang="en-US" sz="2800" b="1" dirty="0">
                <a:ln>
                  <a:solidFill>
                    <a:schemeClr val="tx1"/>
                  </a:solidFill>
                </a:ln>
                <a:solidFill>
                  <a:srgbClr val="D7DFE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S明朝E" panose="02020900000000000000" pitchFamily="18" charset="-128"/>
                <a:ea typeface="HGS明朝E" panose="02020900000000000000" pitchFamily="18" charset="-128"/>
                <a:cs typeface="Times New Roman" panose="02020603050405020304" pitchFamily="18" charset="0"/>
              </a:rPr>
              <a:t>に</a:t>
            </a:r>
            <a:endParaRPr lang="en-US" altLang="ja-JP" sz="2800" b="1" dirty="0">
              <a:ln>
                <a:solidFill>
                  <a:schemeClr val="tx1"/>
                </a:solidFill>
              </a:ln>
              <a:solidFill>
                <a:srgbClr val="D7DFE4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GS明朝E" panose="02020900000000000000" pitchFamily="18" charset="-128"/>
              <a:ea typeface="HGS明朝E" panose="02020900000000000000" pitchFamily="18" charset="-128"/>
              <a:cs typeface="Times New Roman" panose="02020603050405020304" pitchFamily="18" charset="0"/>
            </a:endParaRPr>
          </a:p>
          <a:p>
            <a:pPr algn="ctr"/>
            <a:r>
              <a:rPr lang="ja-JP" altLang="en-US" sz="2800" b="1" dirty="0">
                <a:ln>
                  <a:solidFill>
                    <a:schemeClr val="tx1"/>
                  </a:solidFill>
                </a:ln>
                <a:solidFill>
                  <a:srgbClr val="D7DFE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S明朝E" panose="02020900000000000000" pitchFamily="18" charset="-128"/>
                <a:ea typeface="HGS明朝E" panose="02020900000000000000" pitchFamily="18" charset="-128"/>
                <a:cs typeface="Times New Roman" panose="02020603050405020304" pitchFamily="18" charset="0"/>
              </a:rPr>
              <a:t>移行することによってバグ</a:t>
            </a:r>
            <a:endParaRPr lang="en-US" altLang="ja-JP" sz="2800" b="1" dirty="0">
              <a:ln>
                <a:solidFill>
                  <a:schemeClr val="tx1"/>
                </a:solidFill>
              </a:ln>
              <a:solidFill>
                <a:srgbClr val="D7DFE4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GS明朝E" panose="02020900000000000000" pitchFamily="18" charset="-128"/>
              <a:ea typeface="HGS明朝E" panose="02020900000000000000" pitchFamily="18" charset="-128"/>
              <a:cs typeface="Times New Roman" panose="02020603050405020304" pitchFamily="18" charset="0"/>
            </a:endParaRPr>
          </a:p>
          <a:p>
            <a:pPr algn="ctr"/>
            <a:r>
              <a:rPr lang="ja-JP" altLang="en-US" sz="2800" b="1" dirty="0">
                <a:ln>
                  <a:solidFill>
                    <a:schemeClr val="tx1"/>
                  </a:solidFill>
                </a:ln>
                <a:solidFill>
                  <a:srgbClr val="D7DFE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S明朝E" panose="02020900000000000000" pitchFamily="18" charset="-128"/>
                <a:ea typeface="HGS明朝E" panose="02020900000000000000" pitchFamily="18" charset="-128"/>
                <a:cs typeface="Times New Roman" panose="02020603050405020304" pitchFamily="18" charset="0"/>
              </a:rPr>
              <a:t>探しの効率化上昇</a:t>
            </a:r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82773363-C034-49FC-9D95-13D6674385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7320" y="5073824"/>
            <a:ext cx="1470724" cy="147072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74CD41AF-EC39-429F-810A-110E87A166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19303" y="5100828"/>
            <a:ext cx="1470724" cy="146418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3" name="矢印: 下 12">
            <a:extLst>
              <a:ext uri="{FF2B5EF4-FFF2-40B4-BE49-F238E27FC236}">
                <a16:creationId xmlns:a16="http://schemas.microsoft.com/office/drawing/2014/main" id="{0B825871-2DF6-4BE6-BB2C-F4CF9D2C4ADC}"/>
              </a:ext>
            </a:extLst>
          </p:cNvPr>
          <p:cNvSpPr/>
          <p:nvPr/>
        </p:nvSpPr>
        <p:spPr>
          <a:xfrm rot="16200000">
            <a:off x="8509919" y="5318058"/>
            <a:ext cx="828888" cy="1124125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749554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7CA0DAA6-33B8-4A25-810D-2F4D816FB4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654297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タイトル 34">
            <a:extLst>
              <a:ext uri="{FF2B5EF4-FFF2-40B4-BE49-F238E27FC236}">
                <a16:creationId xmlns:a16="http://schemas.microsoft.com/office/drawing/2014/main" id="{E040A2A8-AB18-440B-9DD3-847207C5EC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6355" y="2670844"/>
            <a:ext cx="5162264" cy="1516310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ja-JP" altLang="en-US" sz="4800" b="1" dirty="0">
                <a:solidFill>
                  <a:srgbClr val="ED245C"/>
                </a:solidFill>
                <a:latin typeface="Roboto Medium" panose="02000000000000000000" pitchFamily="2" charset="0"/>
                <a:ea typeface="+mn-ea"/>
                <a:cs typeface="+mn-cs"/>
              </a:rPr>
              <a:t>サブコンテンツ</a:t>
            </a:r>
            <a:br>
              <a:rPr lang="en-US" altLang="ja-JP" sz="4800" b="1" dirty="0">
                <a:solidFill>
                  <a:srgbClr val="ED245C"/>
                </a:solidFill>
                <a:latin typeface="Roboto Medium" panose="02000000000000000000" pitchFamily="2" charset="0"/>
                <a:ea typeface="+mn-ea"/>
                <a:cs typeface="+mn-cs"/>
              </a:rPr>
            </a:br>
            <a:r>
              <a:rPr lang="ja-JP" altLang="en-US" sz="4800" b="1" dirty="0">
                <a:solidFill>
                  <a:srgbClr val="ED245C"/>
                </a:solidFill>
                <a:latin typeface="Roboto Medium" panose="02000000000000000000" pitchFamily="2" charset="0"/>
                <a:ea typeface="+mn-ea"/>
                <a:cs typeface="+mn-cs"/>
              </a:rPr>
              <a:t>の実装</a:t>
            </a:r>
            <a:endParaRPr lang="en-US" sz="4800" b="1" dirty="0">
              <a:solidFill>
                <a:srgbClr val="ED245C"/>
              </a:solidFill>
              <a:latin typeface="Roboto Medium" panose="02000000000000000000" pitchFamily="2" charset="0"/>
              <a:ea typeface="+mn-ea"/>
              <a:cs typeface="+mn-cs"/>
            </a:endParaRPr>
          </a:p>
        </p:txBody>
      </p:sp>
      <p:pic>
        <p:nvPicPr>
          <p:cNvPr id="30" name="図 29">
            <a:extLst>
              <a:ext uri="{FF2B5EF4-FFF2-40B4-BE49-F238E27FC236}">
                <a16:creationId xmlns:a16="http://schemas.microsoft.com/office/drawing/2014/main" id="{73C59453-AAE0-4349-8490-71AE991EE73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rcRect l="16780" t="16460" r="16987" b="13904"/>
          <a:stretch/>
        </p:blipFill>
        <p:spPr>
          <a:xfrm>
            <a:off x="5195454" y="1549390"/>
            <a:ext cx="6356465" cy="375921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6976809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レンガ</Template>
  <TotalTime>569</TotalTime>
  <Words>368</Words>
  <Application>Microsoft Office PowerPoint</Application>
  <PresentationFormat>ワイド画面</PresentationFormat>
  <Paragraphs>71</Paragraphs>
  <Slides>15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8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15</vt:i4>
      </vt:variant>
    </vt:vector>
  </HeadingPairs>
  <TitlesOfParts>
    <vt:vector size="24" baseType="lpstr">
      <vt:lpstr>AR明朝体U</vt:lpstr>
      <vt:lpstr>HGS明朝E</vt:lpstr>
      <vt:lpstr>HG正楷書体-PRO</vt:lpstr>
      <vt:lpstr>Roboto Light</vt:lpstr>
      <vt:lpstr>Roboto Medium</vt:lpstr>
      <vt:lpstr>Arial</vt:lpstr>
      <vt:lpstr>Calibri</vt:lpstr>
      <vt:lpstr>Calibri Light</vt:lpstr>
      <vt:lpstr>Office Theme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サブコンテンツ の実装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渡邉 泰貴</dc:creator>
  <cp:lastModifiedBy>渡邉 泰貴(NCC)</cp:lastModifiedBy>
  <cp:revision>18</cp:revision>
  <dcterms:created xsi:type="dcterms:W3CDTF">2020-01-19T09:25:38Z</dcterms:created>
  <dcterms:modified xsi:type="dcterms:W3CDTF">2020-01-21T03:23:31Z</dcterms:modified>
</cp:coreProperties>
</file>